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531" r:id="rId5"/>
    <p:sldId id="619" r:id="rId6"/>
    <p:sldId id="618" r:id="rId7"/>
    <p:sldId id="541" r:id="rId8"/>
    <p:sldId id="623" r:id="rId9"/>
    <p:sldId id="624" r:id="rId10"/>
    <p:sldId id="2439" r:id="rId11"/>
    <p:sldId id="2440" r:id="rId12"/>
    <p:sldId id="2438" r:id="rId13"/>
    <p:sldId id="2434" r:id="rId14"/>
  </p:sldIdLst>
  <p:sldSz cx="12192000" cy="6858000"/>
  <p:notesSz cx="6858000" cy="9144000"/>
  <p:defaultTextStyle>
    <a:defPPr rtl="0"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33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42" autoAdjust="0"/>
  </p:normalViewPr>
  <p:slideViewPr>
    <p:cSldViewPr snapToGrid="0" showGuides="1">
      <p:cViewPr varScale="1">
        <p:scale>
          <a:sx n="83" d="100"/>
          <a:sy n="83" d="100"/>
        </p:scale>
        <p:origin x="686" y="77"/>
      </p:cViewPr>
      <p:guideLst>
        <p:guide orient="horz" pos="2136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05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верхнього колонтитула 1">
            <a:extLst>
              <a:ext uri="{FF2B5EF4-FFF2-40B4-BE49-F238E27FC236}">
                <a16:creationId xmlns:a16="http://schemas.microsoft.com/office/drawing/2014/main" id="{BBB53ED6-A346-41EA-88EE-98A1D5659FE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uk-UA" dirty="0"/>
          </a:p>
        </p:txBody>
      </p:sp>
      <p:sp>
        <p:nvSpPr>
          <p:cNvPr id="3" name="Місце для дати 2">
            <a:extLst>
              <a:ext uri="{FF2B5EF4-FFF2-40B4-BE49-F238E27FC236}">
                <a16:creationId xmlns:a16="http://schemas.microsoft.com/office/drawing/2014/main" id="{D291D7B9-1F1D-4F9B-BCD4-0B6893C41A5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6B5B0A5-9FFD-4CF5-921C-A71AD8120EEF}" type="datetime1">
              <a:rPr lang="uk-UA" smtClean="0"/>
              <a:t>18.11.2021</a:t>
            </a:fld>
            <a:endParaRPr lang="uk-UA" dirty="0"/>
          </a:p>
        </p:txBody>
      </p:sp>
      <p:sp>
        <p:nvSpPr>
          <p:cNvPr id="4" name="Місце для нижнього колонтитула 3">
            <a:extLst>
              <a:ext uri="{FF2B5EF4-FFF2-40B4-BE49-F238E27FC236}">
                <a16:creationId xmlns:a16="http://schemas.microsoft.com/office/drawing/2014/main" id="{BA075128-B596-47B1-BE57-1C5A71A36E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uk-UA" dirty="0"/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CE17B0F1-FE0D-44CC-BCF0-1CC4C91125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BDEF39B-AF2A-4EFA-AE7E-EC1FF3735F5A}" type="slidenum">
              <a:rPr lang="uk-UA" smtClean="0"/>
              <a:t>‹№›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50574436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верхньо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uk-UA" noProof="0" dirty="0"/>
          </a:p>
        </p:txBody>
      </p:sp>
      <p:sp>
        <p:nvSpPr>
          <p:cNvPr id="3" name="Місце для дати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055556-7B58-4F8B-B982-7102E960FCE7}" type="datetime1">
              <a:rPr lang="uk-UA" smtClean="0"/>
              <a:pPr/>
              <a:t>18.11.2021</a:t>
            </a:fld>
            <a:endParaRPr lang="uk-UA" dirty="0"/>
          </a:p>
        </p:txBody>
      </p:sp>
      <p:sp>
        <p:nvSpPr>
          <p:cNvPr id="4" name="Місце для зображення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uk-UA" noProof="0" dirty="0"/>
          </a:p>
        </p:txBody>
      </p:sp>
      <p:sp>
        <p:nvSpPr>
          <p:cNvPr id="5" name="Місце для нотаток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uk-UA" noProof="0" dirty="0"/>
              <a:t>Зразки заголовків</a:t>
            </a:r>
          </a:p>
          <a:p>
            <a:pPr lvl="1" rtl="0"/>
            <a:r>
              <a:rPr lang="uk-UA" noProof="0" dirty="0"/>
              <a:t>Другий рівень</a:t>
            </a:r>
          </a:p>
          <a:p>
            <a:pPr lvl="2" rtl="0"/>
            <a:r>
              <a:rPr lang="uk-UA" noProof="0" dirty="0"/>
              <a:t>Третій рівень</a:t>
            </a:r>
          </a:p>
          <a:p>
            <a:pPr lvl="3" rtl="0"/>
            <a:r>
              <a:rPr lang="uk-UA" noProof="0" dirty="0"/>
              <a:t>Четвертий рівень</a:t>
            </a:r>
          </a:p>
          <a:p>
            <a:pPr lvl="4" rtl="0"/>
            <a:r>
              <a:rPr lang="uk-UA" noProof="0" dirty="0"/>
              <a:t>П’ятий рівень</a:t>
            </a:r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uk-UA" noProof="0" dirty="0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2109BC-39F4-43B1-850C-D5EB0E6480C8}" type="slidenum">
              <a:rPr lang="uk-UA" noProof="0" smtClean="0"/>
              <a:t>‹№›</a:t>
            </a:fld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8821591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2109BC-39F4-43B1-850C-D5EB0E6480C8}" type="slidenum">
              <a:rPr lang="uk-UA" smtClean="0"/>
              <a:t>1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6649932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 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2109BC-39F4-43B1-850C-D5EB0E6480C8}" type="slidenum">
              <a:rPr lang="uk-UA" smtClean="0"/>
              <a:t>10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494718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5EFD187-7D74-4BFC-B925-AD91EFADB35C}" type="slidenum">
              <a:rPr lang="uk-UA" smtClean="0"/>
              <a:t>2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076457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2109BC-39F4-43B1-850C-D5EB0E6480C8}" type="slidenum">
              <a:rPr lang="uk-UA" smtClean="0"/>
              <a:t>3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3373987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2109BC-39F4-43B1-850C-D5EB0E6480C8}" type="slidenum">
              <a:rPr lang="uk-UA" smtClean="0"/>
              <a:t>4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2642006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2109BC-39F4-43B1-850C-D5EB0E6480C8}" type="slidenum">
              <a:rPr lang="uk-UA" smtClean="0"/>
              <a:t>5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9142428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2109BC-39F4-43B1-850C-D5EB0E6480C8}" type="slidenum">
              <a:rPr lang="uk-UA" smtClean="0"/>
              <a:t>6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4480593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2109BC-39F4-43B1-850C-D5EB0E6480C8}" type="slidenum">
              <a:rPr lang="uk-UA" smtClean="0"/>
              <a:t>7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9576495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2109BC-39F4-43B1-850C-D5EB0E6480C8}" type="slidenum">
              <a:rPr lang="uk-UA" smtClean="0"/>
              <a:t>8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3843880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2109BC-39F4-43B1-850C-D5EB0E6480C8}" type="slidenum">
              <a:rPr lang="uk-UA" smtClean="0"/>
              <a:t>9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181396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139127" y="2540523"/>
            <a:ext cx="1998483" cy="1987966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8" name="Овал 7"/>
          <p:cNvSpPr/>
          <p:nvPr/>
        </p:nvSpPr>
        <p:spPr>
          <a:xfrm>
            <a:off x="9339902" y="3267948"/>
            <a:ext cx="535937" cy="533117"/>
          </a:xfrm>
          <a:prstGeom prst="ellipse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9" name="Овал 8"/>
          <p:cNvSpPr/>
          <p:nvPr/>
        </p:nvSpPr>
        <p:spPr>
          <a:xfrm>
            <a:off x="1526768" y="3429000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7" name="Заголовок 2"/>
          <p:cNvSpPr>
            <a:spLocks noGrp="1"/>
          </p:cNvSpPr>
          <p:nvPr>
            <p:ph type="title" hasCustomPrompt="1"/>
          </p:nvPr>
        </p:nvSpPr>
        <p:spPr>
          <a:xfrm>
            <a:off x="1104900" y="1979630"/>
            <a:ext cx="10668000" cy="2969443"/>
          </a:xfrm>
          <a:prstGeom prst="rect">
            <a:avLst/>
          </a:prstGeom>
          <a:effectLst/>
        </p:spPr>
        <p:txBody>
          <a:bodyPr tIns="0" bIns="91440" rtlCol="0" anchor="ctr" anchorCtr="0"/>
          <a:lstStyle>
            <a:lvl1pPr algn="ctr">
              <a:lnSpc>
                <a:spcPct val="150000"/>
              </a:lnSpc>
              <a:defRPr sz="11499" kern="3000" spc="2000" baseline="0"/>
            </a:lvl1pPr>
          </a:lstStyle>
          <a:p>
            <a:pPr rtl="0"/>
            <a:r>
              <a:rPr lang="uk-UA" noProof="0" dirty="0"/>
              <a:t>ЗАГОЛОВОК ТУТ</a:t>
            </a:r>
          </a:p>
        </p:txBody>
      </p:sp>
      <p:sp>
        <p:nvSpPr>
          <p:cNvPr id="10" name="Овал 9"/>
          <p:cNvSpPr/>
          <p:nvPr/>
        </p:nvSpPr>
        <p:spPr>
          <a:xfrm>
            <a:off x="3120076" y="1119481"/>
            <a:ext cx="4749538" cy="4724544"/>
          </a:xfrm>
          <a:prstGeom prst="ellipse">
            <a:avLst/>
          </a:prstGeom>
          <a:noFill/>
          <a:ln w="3175">
            <a:solidFill>
              <a:schemeClr val="tx1">
                <a:alpha val="1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2" name="Овал 11"/>
          <p:cNvSpPr/>
          <p:nvPr/>
        </p:nvSpPr>
        <p:spPr>
          <a:xfrm>
            <a:off x="1526769" y="1668430"/>
            <a:ext cx="3610841" cy="3591839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7" name="Овал 16"/>
          <p:cNvSpPr/>
          <p:nvPr userDrawn="1"/>
        </p:nvSpPr>
        <p:spPr>
          <a:xfrm>
            <a:off x="1526768" y="3429000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8" name="Полілінія: фігура 17">
            <a:extLst>
              <a:ext uri="{FF2B5EF4-FFF2-40B4-BE49-F238E27FC236}">
                <a16:creationId xmlns:a16="http://schemas.microsoft.com/office/drawing/2014/main" id="{4703ED78-9792-4917-9463-BAE14924155A}"/>
              </a:ext>
            </a:extLst>
          </p:cNvPr>
          <p:cNvSpPr/>
          <p:nvPr userDrawn="1"/>
        </p:nvSpPr>
        <p:spPr>
          <a:xfrm rot="10800000">
            <a:off x="8439878" y="5850862"/>
            <a:ext cx="3682959" cy="100713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19" name="Полілінія: фігура 18">
            <a:extLst>
              <a:ext uri="{FF2B5EF4-FFF2-40B4-BE49-F238E27FC236}">
                <a16:creationId xmlns:a16="http://schemas.microsoft.com/office/drawing/2014/main" id="{6CB0B64F-356D-4C37-BDB5-3CB1B066C4C9}"/>
              </a:ext>
            </a:extLst>
          </p:cNvPr>
          <p:cNvSpPr/>
          <p:nvPr userDrawn="1"/>
        </p:nvSpPr>
        <p:spPr>
          <a:xfrm>
            <a:off x="1104900" y="-9056"/>
            <a:ext cx="3682959" cy="100713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13" name="Підзаголовок 2">
            <a:extLst>
              <a:ext uri="{FF2B5EF4-FFF2-40B4-BE49-F238E27FC236}">
                <a16:creationId xmlns:a16="http://schemas.microsoft.com/office/drawing/2014/main" id="{742D2790-EA30-4E0B-B8F3-16FBA340C5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04900" y="4528489"/>
            <a:ext cx="10668000" cy="853179"/>
          </a:xfrm>
        </p:spPr>
        <p:txBody>
          <a:bodyPr vert="horz" lIns="0" tIns="45720" rIns="0" bIns="45720" rtlCol="0">
            <a:noAutofit/>
          </a:bodyPr>
          <a:lstStyle>
            <a:lvl1pPr marL="0" indent="0" algn="ctr">
              <a:buNone/>
              <a:defRPr lang="en-US" sz="3600" spc="600">
                <a:solidFill>
                  <a:srgbClr val="2F3342"/>
                </a:solidFill>
              </a:defRPr>
            </a:lvl1pPr>
          </a:lstStyle>
          <a:p>
            <a:pPr marL="228600" lvl="0" indent="-228600" algn="ctr" rtl="0"/>
            <a:r>
              <a:rPr lang="uk-UA" noProof="0" dirty="0"/>
              <a:t>КЛАЦНІТЬ, ЩОБ ЗМІНИТИ СТИЛЬ ЗРАЗКА ПІДЗАГОЛОВКА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296669425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елементи вміст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вал 6">
            <a:extLst>
              <a:ext uri="{FF2B5EF4-FFF2-40B4-BE49-F238E27FC236}">
                <a16:creationId xmlns:a16="http://schemas.microsoft.com/office/drawing/2014/main" id="{8F6A756B-881F-4AD8-88A2-0DEA57AC8086}"/>
              </a:ext>
            </a:extLst>
          </p:cNvPr>
          <p:cNvSpPr/>
          <p:nvPr userDrawn="1"/>
        </p:nvSpPr>
        <p:spPr>
          <a:xfrm>
            <a:off x="9575801" y="1199097"/>
            <a:ext cx="4695527" cy="4670817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52E1879E-468E-4022-BADB-7EA13901AAC4}"/>
              </a:ext>
            </a:extLst>
          </p:cNvPr>
          <p:cNvSpPr/>
          <p:nvPr userDrawn="1"/>
        </p:nvSpPr>
        <p:spPr>
          <a:xfrm>
            <a:off x="1058659" y="759742"/>
            <a:ext cx="5578882" cy="5549523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C926C8E7-AF48-4D69-8A29-78C339929E06}"/>
              </a:ext>
            </a:extLst>
          </p:cNvPr>
          <p:cNvSpPr/>
          <p:nvPr userDrawn="1"/>
        </p:nvSpPr>
        <p:spPr>
          <a:xfrm>
            <a:off x="6309668" y="5745357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12BAE379-8BA3-4C38-80B9-F6ECE8575046}"/>
              </a:ext>
            </a:extLst>
          </p:cNvPr>
          <p:cNvSpPr/>
          <p:nvPr userDrawn="1"/>
        </p:nvSpPr>
        <p:spPr>
          <a:xfrm>
            <a:off x="7062787" y="1199097"/>
            <a:ext cx="244510" cy="2432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1" name="Полілінія: фігура 10">
            <a:extLst>
              <a:ext uri="{FF2B5EF4-FFF2-40B4-BE49-F238E27FC236}">
                <a16:creationId xmlns:a16="http://schemas.microsoft.com/office/drawing/2014/main" id="{BDC42F51-DCAB-4C33-9689-ABC135D1EE8D}"/>
              </a:ext>
            </a:extLst>
          </p:cNvPr>
          <p:cNvSpPr/>
          <p:nvPr userDrawn="1"/>
        </p:nvSpPr>
        <p:spPr>
          <a:xfrm rot="10800000">
            <a:off x="10507442" y="6397343"/>
            <a:ext cx="1684558" cy="46065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12" name="Полілінія: фігура 11">
            <a:extLst>
              <a:ext uri="{FF2B5EF4-FFF2-40B4-BE49-F238E27FC236}">
                <a16:creationId xmlns:a16="http://schemas.microsoft.com/office/drawing/2014/main" id="{A5BC48F8-98EB-4550-8EAC-1248034E9560}"/>
              </a:ext>
            </a:extLst>
          </p:cNvPr>
          <p:cNvSpPr/>
          <p:nvPr userDrawn="1"/>
        </p:nvSpPr>
        <p:spPr>
          <a:xfrm>
            <a:off x="1496753" y="0"/>
            <a:ext cx="2057848" cy="562736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EAF2EDC5-8FCA-8543-8C1F-688DA6DC9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uk-UA" noProof="0"/>
              <a:t>Клацніть, щоб редагувати стиль зразка заголовка</a:t>
            </a:r>
            <a:endParaRPr lang="uk-UA" noProof="0" dirty="0"/>
          </a:p>
        </p:txBody>
      </p:sp>
      <p:sp>
        <p:nvSpPr>
          <p:cNvPr id="13" name="Місце для вмісту 2">
            <a:extLst>
              <a:ext uri="{FF2B5EF4-FFF2-40B4-BE49-F238E27FC236}">
                <a16:creationId xmlns:a16="http://schemas.microsoft.com/office/drawing/2014/main" id="{28B56F67-6D31-4B9E-8530-E063E5785A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4900" y="1338606"/>
            <a:ext cx="4914900" cy="4838357"/>
          </a:xfrm>
        </p:spPr>
        <p:txBody>
          <a:bodyPr rtlCol="0"/>
          <a:lstStyle/>
          <a:p>
            <a:pPr lvl="0" rtl="0"/>
            <a:r>
              <a:rPr lang="uk-UA" noProof="0"/>
              <a:t>Клацніть, щоб відредагувати стилі зразків тексту</a:t>
            </a:r>
          </a:p>
          <a:p>
            <a:pPr lvl="1" rtl="0"/>
            <a:r>
              <a:rPr lang="uk-UA" noProof="0"/>
              <a:t>Другий рівень</a:t>
            </a:r>
          </a:p>
          <a:p>
            <a:pPr lvl="2" rtl="0"/>
            <a:r>
              <a:rPr lang="uk-UA" noProof="0"/>
              <a:t>Третій рівень</a:t>
            </a:r>
          </a:p>
          <a:p>
            <a:pPr lvl="3" rtl="0"/>
            <a:r>
              <a:rPr lang="uk-UA" noProof="0"/>
              <a:t>Четвертий рівень</a:t>
            </a:r>
          </a:p>
          <a:p>
            <a:pPr lvl="4" rtl="0"/>
            <a:r>
              <a:rPr lang="uk-UA" noProof="0"/>
              <a:t>П’ятий рівень</a:t>
            </a:r>
            <a:endParaRPr lang="uk-UA" noProof="0" dirty="0"/>
          </a:p>
        </p:txBody>
      </p:sp>
      <p:sp>
        <p:nvSpPr>
          <p:cNvPr id="15" name="Місце для вмісту 3">
            <a:extLst>
              <a:ext uri="{FF2B5EF4-FFF2-40B4-BE49-F238E27FC236}">
                <a16:creationId xmlns:a16="http://schemas.microsoft.com/office/drawing/2014/main" id="{69E53391-9670-4404-BC42-063A6EC48E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338606"/>
            <a:ext cx="5181598" cy="4838357"/>
          </a:xfrm>
        </p:spPr>
        <p:txBody>
          <a:bodyPr rtlCol="0"/>
          <a:lstStyle/>
          <a:p>
            <a:pPr lvl="0" rtl="0"/>
            <a:r>
              <a:rPr lang="uk-UA" noProof="0"/>
              <a:t>Клацніть, щоб відредагувати стилі зразків тексту</a:t>
            </a:r>
          </a:p>
          <a:p>
            <a:pPr lvl="1" rtl="0"/>
            <a:r>
              <a:rPr lang="uk-UA" noProof="0"/>
              <a:t>Другий рівень</a:t>
            </a:r>
          </a:p>
          <a:p>
            <a:pPr lvl="2" rtl="0"/>
            <a:r>
              <a:rPr lang="uk-UA" noProof="0"/>
              <a:t>Третій рівень</a:t>
            </a:r>
          </a:p>
          <a:p>
            <a:pPr lvl="3" rtl="0"/>
            <a:r>
              <a:rPr lang="uk-UA" noProof="0"/>
              <a:t>Четвертий рівень</a:t>
            </a:r>
          </a:p>
          <a:p>
            <a:pPr lvl="4" rtl="0"/>
            <a:r>
              <a:rPr lang="uk-UA" noProof="0"/>
              <a:t>П’ятий рівень</a:t>
            </a:r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195075568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вал 6">
            <a:extLst>
              <a:ext uri="{FF2B5EF4-FFF2-40B4-BE49-F238E27FC236}">
                <a16:creationId xmlns:a16="http://schemas.microsoft.com/office/drawing/2014/main" id="{8F6A756B-881F-4AD8-88A2-0DEA57AC8086}"/>
              </a:ext>
            </a:extLst>
          </p:cNvPr>
          <p:cNvSpPr/>
          <p:nvPr userDrawn="1"/>
        </p:nvSpPr>
        <p:spPr>
          <a:xfrm>
            <a:off x="9575801" y="1199097"/>
            <a:ext cx="4695527" cy="4670817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52E1879E-468E-4022-BADB-7EA13901AAC4}"/>
              </a:ext>
            </a:extLst>
          </p:cNvPr>
          <p:cNvSpPr/>
          <p:nvPr userDrawn="1"/>
        </p:nvSpPr>
        <p:spPr>
          <a:xfrm>
            <a:off x="1058659" y="759742"/>
            <a:ext cx="5578882" cy="5549523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C926C8E7-AF48-4D69-8A29-78C339929E06}"/>
              </a:ext>
            </a:extLst>
          </p:cNvPr>
          <p:cNvSpPr/>
          <p:nvPr userDrawn="1"/>
        </p:nvSpPr>
        <p:spPr>
          <a:xfrm>
            <a:off x="6309668" y="5745357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12BAE379-8BA3-4C38-80B9-F6ECE8575046}"/>
              </a:ext>
            </a:extLst>
          </p:cNvPr>
          <p:cNvSpPr/>
          <p:nvPr userDrawn="1"/>
        </p:nvSpPr>
        <p:spPr>
          <a:xfrm>
            <a:off x="7062787" y="1199097"/>
            <a:ext cx="244510" cy="2432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1" name="Полілінія: фігура 10">
            <a:extLst>
              <a:ext uri="{FF2B5EF4-FFF2-40B4-BE49-F238E27FC236}">
                <a16:creationId xmlns:a16="http://schemas.microsoft.com/office/drawing/2014/main" id="{BDC42F51-DCAB-4C33-9689-ABC135D1EE8D}"/>
              </a:ext>
            </a:extLst>
          </p:cNvPr>
          <p:cNvSpPr/>
          <p:nvPr userDrawn="1"/>
        </p:nvSpPr>
        <p:spPr>
          <a:xfrm rot="10800000">
            <a:off x="10507442" y="6397343"/>
            <a:ext cx="1684558" cy="46065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12" name="Полілінія: фігура 11">
            <a:extLst>
              <a:ext uri="{FF2B5EF4-FFF2-40B4-BE49-F238E27FC236}">
                <a16:creationId xmlns:a16="http://schemas.microsoft.com/office/drawing/2014/main" id="{A5BC48F8-98EB-4550-8EAC-1248034E9560}"/>
              </a:ext>
            </a:extLst>
          </p:cNvPr>
          <p:cNvSpPr/>
          <p:nvPr userDrawn="1"/>
        </p:nvSpPr>
        <p:spPr>
          <a:xfrm>
            <a:off x="1496753" y="0"/>
            <a:ext cx="2057848" cy="562736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14" name="Заголовок 13">
            <a:extLst>
              <a:ext uri="{FF2B5EF4-FFF2-40B4-BE49-F238E27FC236}">
                <a16:creationId xmlns:a16="http://schemas.microsoft.com/office/drawing/2014/main" id="{EAF2EDC5-8FCA-8543-8C1F-688DA6DC9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uk-UA" noProof="0"/>
              <a:t>Клацніть, щоб редагувати стиль зразка заголовка</a:t>
            </a:r>
            <a:endParaRPr lang="uk-UA" noProof="0" dirty="0"/>
          </a:p>
        </p:txBody>
      </p:sp>
      <p:sp>
        <p:nvSpPr>
          <p:cNvPr id="16" name="Місце для тексту 2">
            <a:extLst>
              <a:ext uri="{FF2B5EF4-FFF2-40B4-BE49-F238E27FC236}">
                <a16:creationId xmlns:a16="http://schemas.microsoft.com/office/drawing/2014/main" id="{9473839A-0FBA-4FFD-963E-C459DBF019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4900" y="1341797"/>
            <a:ext cx="4892675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uk-UA" noProof="0"/>
              <a:t>Клацніть, щоб відредагувати стилі зразків тексту</a:t>
            </a:r>
          </a:p>
        </p:txBody>
      </p:sp>
      <p:sp>
        <p:nvSpPr>
          <p:cNvPr id="17" name="Місце для вмісту 3">
            <a:extLst>
              <a:ext uri="{FF2B5EF4-FFF2-40B4-BE49-F238E27FC236}">
                <a16:creationId xmlns:a16="http://schemas.microsoft.com/office/drawing/2014/main" id="{780A680B-0184-4FD9-B262-BC525F0FE0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04900" y="2308409"/>
            <a:ext cx="4892675" cy="3881254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uk-UA" noProof="0"/>
              <a:t>Клацніть, щоб відредагувати стилі зразків тексту</a:t>
            </a:r>
          </a:p>
          <a:p>
            <a:pPr lvl="1" rtl="0"/>
            <a:r>
              <a:rPr lang="uk-UA" noProof="0"/>
              <a:t>Другий рівень</a:t>
            </a:r>
          </a:p>
          <a:p>
            <a:pPr lvl="2" rtl="0"/>
            <a:r>
              <a:rPr lang="uk-UA" noProof="0"/>
              <a:t>Третій рівень</a:t>
            </a:r>
          </a:p>
          <a:p>
            <a:pPr lvl="3" rtl="0"/>
            <a:r>
              <a:rPr lang="uk-UA" noProof="0"/>
              <a:t>Четвертий рівень</a:t>
            </a:r>
          </a:p>
          <a:p>
            <a:pPr lvl="4" rtl="0"/>
            <a:r>
              <a:rPr lang="uk-UA" noProof="0"/>
              <a:t>П’ятий рівень</a:t>
            </a:r>
            <a:endParaRPr lang="uk-UA" noProof="0" dirty="0"/>
          </a:p>
        </p:txBody>
      </p:sp>
      <p:sp>
        <p:nvSpPr>
          <p:cNvPr id="18" name="Місце для тексту 4">
            <a:extLst>
              <a:ext uri="{FF2B5EF4-FFF2-40B4-BE49-F238E27FC236}">
                <a16:creationId xmlns:a16="http://schemas.microsoft.com/office/drawing/2014/main" id="{2BB13104-4CA8-41CF-97D3-CC8715182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4426" y="1341797"/>
            <a:ext cx="5160961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uk-UA" noProof="0"/>
              <a:t>Клацніть, щоб відредагувати стилі зразків тексту</a:t>
            </a:r>
          </a:p>
        </p:txBody>
      </p:sp>
      <p:sp>
        <p:nvSpPr>
          <p:cNvPr id="19" name="Місце для вмісту 5">
            <a:extLst>
              <a:ext uri="{FF2B5EF4-FFF2-40B4-BE49-F238E27FC236}">
                <a16:creationId xmlns:a16="http://schemas.microsoft.com/office/drawing/2014/main" id="{F6A37A72-F47E-45B8-B790-D1444B0023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94426" y="2308409"/>
            <a:ext cx="5160962" cy="3881254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uk-UA" noProof="0"/>
              <a:t>Клацніть, щоб відредагувати стилі зразків тексту</a:t>
            </a:r>
          </a:p>
          <a:p>
            <a:pPr lvl="1" rtl="0"/>
            <a:r>
              <a:rPr lang="uk-UA" noProof="0"/>
              <a:t>Другий рівень</a:t>
            </a:r>
          </a:p>
          <a:p>
            <a:pPr lvl="2" rtl="0"/>
            <a:r>
              <a:rPr lang="uk-UA" noProof="0"/>
              <a:t>Третій рівень</a:t>
            </a:r>
          </a:p>
          <a:p>
            <a:pPr lvl="3" rtl="0"/>
            <a:r>
              <a:rPr lang="uk-UA" noProof="0"/>
              <a:t>Четвертий рівень</a:t>
            </a:r>
          </a:p>
          <a:p>
            <a:pPr lvl="4" rtl="0"/>
            <a:r>
              <a:rPr lang="uk-UA" noProof="0"/>
              <a:t>П’ятий рівень</a:t>
            </a:r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3167963050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міст і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вал 6">
            <a:extLst>
              <a:ext uri="{FF2B5EF4-FFF2-40B4-BE49-F238E27FC236}">
                <a16:creationId xmlns:a16="http://schemas.microsoft.com/office/drawing/2014/main" id="{8F6A756B-881F-4AD8-88A2-0DEA57AC8086}"/>
              </a:ext>
            </a:extLst>
          </p:cNvPr>
          <p:cNvSpPr/>
          <p:nvPr userDrawn="1"/>
        </p:nvSpPr>
        <p:spPr>
          <a:xfrm>
            <a:off x="9575801" y="1199097"/>
            <a:ext cx="4695527" cy="4670817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52E1879E-468E-4022-BADB-7EA13901AAC4}"/>
              </a:ext>
            </a:extLst>
          </p:cNvPr>
          <p:cNvSpPr/>
          <p:nvPr userDrawn="1"/>
        </p:nvSpPr>
        <p:spPr>
          <a:xfrm>
            <a:off x="1058659" y="759742"/>
            <a:ext cx="5578882" cy="5549523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C926C8E7-AF48-4D69-8A29-78C339929E06}"/>
              </a:ext>
            </a:extLst>
          </p:cNvPr>
          <p:cNvSpPr/>
          <p:nvPr userDrawn="1"/>
        </p:nvSpPr>
        <p:spPr>
          <a:xfrm>
            <a:off x="6309668" y="5745357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12BAE379-8BA3-4C38-80B9-F6ECE8575046}"/>
              </a:ext>
            </a:extLst>
          </p:cNvPr>
          <p:cNvSpPr/>
          <p:nvPr userDrawn="1"/>
        </p:nvSpPr>
        <p:spPr>
          <a:xfrm>
            <a:off x="5243414" y="6098258"/>
            <a:ext cx="244510" cy="2432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1" name="Полілінія: фігура 10">
            <a:extLst>
              <a:ext uri="{FF2B5EF4-FFF2-40B4-BE49-F238E27FC236}">
                <a16:creationId xmlns:a16="http://schemas.microsoft.com/office/drawing/2014/main" id="{BDC42F51-DCAB-4C33-9689-ABC135D1EE8D}"/>
              </a:ext>
            </a:extLst>
          </p:cNvPr>
          <p:cNvSpPr/>
          <p:nvPr userDrawn="1"/>
        </p:nvSpPr>
        <p:spPr>
          <a:xfrm rot="10800000">
            <a:off x="10507442" y="6397343"/>
            <a:ext cx="1684558" cy="46065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12" name="Полілінія: фігура 11">
            <a:extLst>
              <a:ext uri="{FF2B5EF4-FFF2-40B4-BE49-F238E27FC236}">
                <a16:creationId xmlns:a16="http://schemas.microsoft.com/office/drawing/2014/main" id="{A5BC48F8-98EB-4550-8EAC-1248034E9560}"/>
              </a:ext>
            </a:extLst>
          </p:cNvPr>
          <p:cNvSpPr/>
          <p:nvPr userDrawn="1"/>
        </p:nvSpPr>
        <p:spPr>
          <a:xfrm>
            <a:off x="1496753" y="0"/>
            <a:ext cx="2057848" cy="562736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34A57A7D-E285-478E-A8B6-10716A7A7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457200"/>
            <a:ext cx="3667125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uk-UA" noProof="0"/>
              <a:t>Клацніть, щоб редагувати стиль зразка заголовка</a:t>
            </a:r>
            <a:endParaRPr lang="uk-UA" noProof="0" dirty="0"/>
          </a:p>
        </p:txBody>
      </p:sp>
      <p:sp>
        <p:nvSpPr>
          <p:cNvPr id="15" name="Місце для тексту 3">
            <a:extLst>
              <a:ext uri="{FF2B5EF4-FFF2-40B4-BE49-F238E27FC236}">
                <a16:creationId xmlns:a16="http://schemas.microsoft.com/office/drawing/2014/main" id="{02638390-43F5-47D5-BE57-D060C6E9EB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04900" y="2057400"/>
            <a:ext cx="3667125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uk-UA" noProof="0"/>
              <a:t>Клацніть, щоб відредагувати стилі зразків тексту</a:t>
            </a:r>
          </a:p>
        </p:txBody>
      </p:sp>
      <p:sp>
        <p:nvSpPr>
          <p:cNvPr id="16" name="Місце для вмісту 2">
            <a:extLst>
              <a:ext uri="{FF2B5EF4-FFF2-40B4-BE49-F238E27FC236}">
                <a16:creationId xmlns:a16="http://schemas.microsoft.com/office/drawing/2014/main" id="{366B2167-56BA-4D43-889D-FD798AA1F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0896" y="457201"/>
            <a:ext cx="6364492" cy="5403850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uk-UA" noProof="0"/>
              <a:t>Клацніть, щоб відредагувати стилі зразків тексту</a:t>
            </a:r>
          </a:p>
          <a:p>
            <a:pPr lvl="1" rtl="0"/>
            <a:r>
              <a:rPr lang="uk-UA" noProof="0"/>
              <a:t>Другий рівень</a:t>
            </a:r>
          </a:p>
          <a:p>
            <a:pPr lvl="2" rtl="0"/>
            <a:r>
              <a:rPr lang="uk-UA" noProof="0"/>
              <a:t>Третій рівень</a:t>
            </a:r>
          </a:p>
          <a:p>
            <a:pPr lvl="3" rtl="0"/>
            <a:r>
              <a:rPr lang="uk-UA" noProof="0"/>
              <a:t>Четвертий рівень</a:t>
            </a:r>
          </a:p>
          <a:p>
            <a:pPr lvl="4" rtl="0"/>
            <a:r>
              <a:rPr lang="uk-UA" noProof="0"/>
              <a:t>П’ятий рівень</a:t>
            </a:r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2803594927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вал 6">
            <a:extLst>
              <a:ext uri="{FF2B5EF4-FFF2-40B4-BE49-F238E27FC236}">
                <a16:creationId xmlns:a16="http://schemas.microsoft.com/office/drawing/2014/main" id="{8F6A756B-881F-4AD8-88A2-0DEA57AC8086}"/>
              </a:ext>
            </a:extLst>
          </p:cNvPr>
          <p:cNvSpPr/>
          <p:nvPr userDrawn="1"/>
        </p:nvSpPr>
        <p:spPr>
          <a:xfrm>
            <a:off x="9575801" y="1199097"/>
            <a:ext cx="4695527" cy="4670817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52E1879E-468E-4022-BADB-7EA13901AAC4}"/>
              </a:ext>
            </a:extLst>
          </p:cNvPr>
          <p:cNvSpPr/>
          <p:nvPr userDrawn="1"/>
        </p:nvSpPr>
        <p:spPr>
          <a:xfrm>
            <a:off x="1058659" y="759742"/>
            <a:ext cx="5578882" cy="5549523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C926C8E7-AF48-4D69-8A29-78C339929E06}"/>
              </a:ext>
            </a:extLst>
          </p:cNvPr>
          <p:cNvSpPr/>
          <p:nvPr userDrawn="1"/>
        </p:nvSpPr>
        <p:spPr>
          <a:xfrm>
            <a:off x="6309668" y="5745357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12BAE379-8BA3-4C38-80B9-F6ECE8575046}"/>
              </a:ext>
            </a:extLst>
          </p:cNvPr>
          <p:cNvSpPr/>
          <p:nvPr userDrawn="1"/>
        </p:nvSpPr>
        <p:spPr>
          <a:xfrm>
            <a:off x="7062787" y="1199097"/>
            <a:ext cx="244510" cy="2432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1" name="Полілінія: фігура 10">
            <a:extLst>
              <a:ext uri="{FF2B5EF4-FFF2-40B4-BE49-F238E27FC236}">
                <a16:creationId xmlns:a16="http://schemas.microsoft.com/office/drawing/2014/main" id="{BDC42F51-DCAB-4C33-9689-ABC135D1EE8D}"/>
              </a:ext>
            </a:extLst>
          </p:cNvPr>
          <p:cNvSpPr/>
          <p:nvPr userDrawn="1"/>
        </p:nvSpPr>
        <p:spPr>
          <a:xfrm rot="10800000">
            <a:off x="10507442" y="6397343"/>
            <a:ext cx="1684558" cy="46065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12" name="Полілінія: фігура 11">
            <a:extLst>
              <a:ext uri="{FF2B5EF4-FFF2-40B4-BE49-F238E27FC236}">
                <a16:creationId xmlns:a16="http://schemas.microsoft.com/office/drawing/2014/main" id="{A5BC48F8-98EB-4550-8EAC-1248034E9560}"/>
              </a:ext>
            </a:extLst>
          </p:cNvPr>
          <p:cNvSpPr/>
          <p:nvPr userDrawn="1"/>
        </p:nvSpPr>
        <p:spPr>
          <a:xfrm>
            <a:off x="1496753" y="0"/>
            <a:ext cx="2057848" cy="562736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EAF2EDC5-8FCA-8543-8C1F-688DA6DC9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uk-UA" noProof="0"/>
              <a:t>Клацніть, щоб редагувати стиль зразка заголовка</a:t>
            </a:r>
            <a:endParaRPr lang="uk-UA" noProof="0" dirty="0"/>
          </a:p>
        </p:txBody>
      </p:sp>
      <p:sp>
        <p:nvSpPr>
          <p:cNvPr id="2" name="Місце для нижнього колонтитула 1">
            <a:extLst>
              <a:ext uri="{FF2B5EF4-FFF2-40B4-BE49-F238E27FC236}">
                <a16:creationId xmlns:a16="http://schemas.microsoft.com/office/drawing/2014/main" id="{CBD8003D-13A7-4986-AB10-F4984336278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867164261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вал 6">
            <a:extLst>
              <a:ext uri="{FF2B5EF4-FFF2-40B4-BE49-F238E27FC236}">
                <a16:creationId xmlns:a16="http://schemas.microsoft.com/office/drawing/2014/main" id="{8F6A756B-881F-4AD8-88A2-0DEA57AC8086}"/>
              </a:ext>
            </a:extLst>
          </p:cNvPr>
          <p:cNvSpPr/>
          <p:nvPr userDrawn="1"/>
        </p:nvSpPr>
        <p:spPr>
          <a:xfrm>
            <a:off x="9575801" y="1199097"/>
            <a:ext cx="4695527" cy="4670817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52E1879E-468E-4022-BADB-7EA13901AAC4}"/>
              </a:ext>
            </a:extLst>
          </p:cNvPr>
          <p:cNvSpPr/>
          <p:nvPr userDrawn="1"/>
        </p:nvSpPr>
        <p:spPr>
          <a:xfrm>
            <a:off x="1058659" y="759742"/>
            <a:ext cx="5578882" cy="5549523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C926C8E7-AF48-4D69-8A29-78C339929E06}"/>
              </a:ext>
            </a:extLst>
          </p:cNvPr>
          <p:cNvSpPr/>
          <p:nvPr userDrawn="1"/>
        </p:nvSpPr>
        <p:spPr>
          <a:xfrm>
            <a:off x="6309668" y="5745357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12BAE379-8BA3-4C38-80B9-F6ECE8575046}"/>
              </a:ext>
            </a:extLst>
          </p:cNvPr>
          <p:cNvSpPr/>
          <p:nvPr userDrawn="1"/>
        </p:nvSpPr>
        <p:spPr>
          <a:xfrm>
            <a:off x="7062787" y="1199097"/>
            <a:ext cx="244510" cy="2432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1" name="Полілінія: фігура 10">
            <a:extLst>
              <a:ext uri="{FF2B5EF4-FFF2-40B4-BE49-F238E27FC236}">
                <a16:creationId xmlns:a16="http://schemas.microsoft.com/office/drawing/2014/main" id="{BDC42F51-DCAB-4C33-9689-ABC135D1EE8D}"/>
              </a:ext>
            </a:extLst>
          </p:cNvPr>
          <p:cNvSpPr/>
          <p:nvPr userDrawn="1"/>
        </p:nvSpPr>
        <p:spPr>
          <a:xfrm rot="10800000">
            <a:off x="10507442" y="6397343"/>
            <a:ext cx="1684558" cy="46065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12" name="Полілінія: фігура 11">
            <a:extLst>
              <a:ext uri="{FF2B5EF4-FFF2-40B4-BE49-F238E27FC236}">
                <a16:creationId xmlns:a16="http://schemas.microsoft.com/office/drawing/2014/main" id="{A5BC48F8-98EB-4550-8EAC-1248034E9560}"/>
              </a:ext>
            </a:extLst>
          </p:cNvPr>
          <p:cNvSpPr/>
          <p:nvPr userDrawn="1"/>
        </p:nvSpPr>
        <p:spPr>
          <a:xfrm>
            <a:off x="1496753" y="0"/>
            <a:ext cx="2057848" cy="562736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256834879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і об’є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50126770-6622-450D-A1F3-BC241C88D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0" y="1352550"/>
            <a:ext cx="10248899" cy="4824413"/>
          </a:xfrm>
        </p:spPr>
        <p:txBody>
          <a:bodyPr rtlCol="0"/>
          <a:lstStyle/>
          <a:p>
            <a:pPr lvl="0" rtl="0"/>
            <a:r>
              <a:rPr lang="uk-UA" noProof="0"/>
              <a:t>Клацніть, щоб відредагувати стилі зразків тексту</a:t>
            </a:r>
          </a:p>
          <a:p>
            <a:pPr lvl="1" rtl="0"/>
            <a:r>
              <a:rPr lang="uk-UA" noProof="0"/>
              <a:t>Другий рівень</a:t>
            </a:r>
          </a:p>
          <a:p>
            <a:pPr lvl="2" rtl="0"/>
            <a:r>
              <a:rPr lang="uk-UA" noProof="0"/>
              <a:t>Третій рівень</a:t>
            </a:r>
          </a:p>
          <a:p>
            <a:pPr lvl="3" rtl="0"/>
            <a:r>
              <a:rPr lang="uk-UA" noProof="0"/>
              <a:t>Четвертий рівень</a:t>
            </a:r>
          </a:p>
          <a:p>
            <a:pPr lvl="4" rtl="0"/>
            <a:r>
              <a:rPr lang="uk-UA" noProof="0"/>
              <a:t>П’ятий рівень</a:t>
            </a:r>
            <a:endParaRPr lang="uk-UA" noProof="0" dirty="0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8F6A756B-881F-4AD8-88A2-0DEA57AC8086}"/>
              </a:ext>
            </a:extLst>
          </p:cNvPr>
          <p:cNvSpPr/>
          <p:nvPr userDrawn="1"/>
        </p:nvSpPr>
        <p:spPr>
          <a:xfrm>
            <a:off x="9575801" y="1199097"/>
            <a:ext cx="4695527" cy="4670817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52E1879E-468E-4022-BADB-7EA13901AAC4}"/>
              </a:ext>
            </a:extLst>
          </p:cNvPr>
          <p:cNvSpPr/>
          <p:nvPr userDrawn="1"/>
        </p:nvSpPr>
        <p:spPr>
          <a:xfrm>
            <a:off x="1058659" y="759742"/>
            <a:ext cx="5578882" cy="5549523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C926C8E7-AF48-4D69-8A29-78C339929E06}"/>
              </a:ext>
            </a:extLst>
          </p:cNvPr>
          <p:cNvSpPr/>
          <p:nvPr userDrawn="1"/>
        </p:nvSpPr>
        <p:spPr>
          <a:xfrm>
            <a:off x="6309668" y="5745357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12BAE379-8BA3-4C38-80B9-F6ECE8575046}"/>
              </a:ext>
            </a:extLst>
          </p:cNvPr>
          <p:cNvSpPr/>
          <p:nvPr userDrawn="1"/>
        </p:nvSpPr>
        <p:spPr>
          <a:xfrm>
            <a:off x="7062787" y="1199097"/>
            <a:ext cx="244510" cy="2432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1" name="Полілінія: фігура 10">
            <a:extLst>
              <a:ext uri="{FF2B5EF4-FFF2-40B4-BE49-F238E27FC236}">
                <a16:creationId xmlns:a16="http://schemas.microsoft.com/office/drawing/2014/main" id="{BDC42F51-DCAB-4C33-9689-ABC135D1EE8D}"/>
              </a:ext>
            </a:extLst>
          </p:cNvPr>
          <p:cNvSpPr/>
          <p:nvPr userDrawn="1"/>
        </p:nvSpPr>
        <p:spPr>
          <a:xfrm rot="10800000">
            <a:off x="10507442" y="6397343"/>
            <a:ext cx="1684558" cy="46065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12" name="Полілінія: фігура 11">
            <a:extLst>
              <a:ext uri="{FF2B5EF4-FFF2-40B4-BE49-F238E27FC236}">
                <a16:creationId xmlns:a16="http://schemas.microsoft.com/office/drawing/2014/main" id="{A5BC48F8-98EB-4550-8EAC-1248034E9560}"/>
              </a:ext>
            </a:extLst>
          </p:cNvPr>
          <p:cNvSpPr/>
          <p:nvPr userDrawn="1"/>
        </p:nvSpPr>
        <p:spPr>
          <a:xfrm>
            <a:off x="1496753" y="0"/>
            <a:ext cx="2057848" cy="562736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EAF2EDC5-8FCA-8543-8C1F-688DA6DC9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uk-UA" noProof="0"/>
              <a:t>Клацніть, щоб редагувати стиль зразка заголовка</a:t>
            </a:r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2966877279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Зображення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Овал 22"/>
          <p:cNvSpPr/>
          <p:nvPr/>
        </p:nvSpPr>
        <p:spPr>
          <a:xfrm>
            <a:off x="1755742" y="759742"/>
            <a:ext cx="5578882" cy="5549523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66" name="Овал 65"/>
          <p:cNvSpPr/>
          <p:nvPr/>
        </p:nvSpPr>
        <p:spPr>
          <a:xfrm>
            <a:off x="3928418" y="5745357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35" name="Овал 34"/>
          <p:cNvSpPr/>
          <p:nvPr/>
        </p:nvSpPr>
        <p:spPr>
          <a:xfrm>
            <a:off x="1524000" y="1812813"/>
            <a:ext cx="244510" cy="2432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8" name="Полілінія: фігура 17">
            <a:extLst>
              <a:ext uri="{FF2B5EF4-FFF2-40B4-BE49-F238E27FC236}">
                <a16:creationId xmlns:a16="http://schemas.microsoft.com/office/drawing/2014/main" id="{125D7C1C-9CF4-47B3-9ABC-8F0E2CE6CD31}"/>
              </a:ext>
            </a:extLst>
          </p:cNvPr>
          <p:cNvSpPr/>
          <p:nvPr userDrawn="1"/>
        </p:nvSpPr>
        <p:spPr>
          <a:xfrm rot="10800000">
            <a:off x="3192203" y="6397343"/>
            <a:ext cx="1684558" cy="46065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19" name="Полілінія: фігура 18">
            <a:extLst>
              <a:ext uri="{FF2B5EF4-FFF2-40B4-BE49-F238E27FC236}">
                <a16:creationId xmlns:a16="http://schemas.microsoft.com/office/drawing/2014/main" id="{B0B53361-3F22-4468-B6F8-71E345F70770}"/>
              </a:ext>
            </a:extLst>
          </p:cNvPr>
          <p:cNvSpPr/>
          <p:nvPr userDrawn="1"/>
        </p:nvSpPr>
        <p:spPr>
          <a:xfrm>
            <a:off x="1496753" y="0"/>
            <a:ext cx="2057848" cy="562736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B38687-48E7-4488-BB10-BDE4F5A73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3144" y="1237089"/>
            <a:ext cx="4562856" cy="1563624"/>
          </a:xfrm>
        </p:spPr>
        <p:txBody>
          <a:bodyPr vert="horz" lIns="91440" tIns="0" rIns="91440" bIns="0" rtlCol="0" anchor="b" anchorCtr="0">
            <a:noAutofit/>
          </a:bodyPr>
          <a:lstStyle>
            <a:lvl1pPr>
              <a:defRPr lang="en-US" sz="3600" b="0" baseline="0" dirty="0">
                <a:solidFill>
                  <a:schemeClr val="tx1">
                    <a:lumMod val="85000"/>
                    <a:lumOff val="15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uk-UA" noProof="0"/>
              <a:t>Клацніть, щоб редагувати стиль зразка заголовка</a:t>
            </a:r>
            <a:endParaRPr lang="uk-UA" noProof="0" dirty="0"/>
          </a:p>
        </p:txBody>
      </p:sp>
      <p:sp>
        <p:nvSpPr>
          <p:cNvPr id="10" name="Місце для тексту 3">
            <a:extLst>
              <a:ext uri="{FF2B5EF4-FFF2-40B4-BE49-F238E27FC236}">
                <a16:creationId xmlns:a16="http://schemas.microsoft.com/office/drawing/2014/main" id="{DBFA191B-5E25-41C1-B950-BB8F10AC1D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33144" y="2888790"/>
            <a:ext cx="4562856" cy="2980197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uk-UA" noProof="0"/>
              <a:t>Клацніть, щоб відредагувати стилі зразків тексту</a:t>
            </a:r>
          </a:p>
        </p:txBody>
      </p:sp>
      <p:sp>
        <p:nvSpPr>
          <p:cNvPr id="12" name="Місце для зображення 11">
            <a:extLst>
              <a:ext uri="{FF2B5EF4-FFF2-40B4-BE49-F238E27FC236}">
                <a16:creationId xmlns:a16="http://schemas.microsoft.com/office/drawing/2014/main" id="{43AA0A46-EB51-4095-97DD-ED4081CF5A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440862" y="0"/>
            <a:ext cx="6751137" cy="6857999"/>
          </a:xfrm>
          <a:custGeom>
            <a:avLst/>
            <a:gdLst>
              <a:gd name="connsiteX0" fmla="*/ 0 w 6751137"/>
              <a:gd name="connsiteY0" fmla="*/ 0 h 6857999"/>
              <a:gd name="connsiteX1" fmla="*/ 6751137 w 6751137"/>
              <a:gd name="connsiteY1" fmla="*/ 0 h 6857999"/>
              <a:gd name="connsiteX2" fmla="*/ 6751137 w 6751137"/>
              <a:gd name="connsiteY2" fmla="*/ 6857999 h 6857999"/>
              <a:gd name="connsiteX3" fmla="*/ 0 w 6751137"/>
              <a:gd name="connsiteY3" fmla="*/ 6857999 h 6857999"/>
              <a:gd name="connsiteX4" fmla="*/ 0 w 6751137"/>
              <a:gd name="connsiteY4" fmla="*/ 6844680 h 6857999"/>
              <a:gd name="connsiteX5" fmla="*/ 141429 w 6751137"/>
              <a:gd name="connsiteY5" fmla="*/ 6697120 h 6857999"/>
              <a:gd name="connsiteX6" fmla="*/ 1410790 w 6751137"/>
              <a:gd name="connsiteY6" fmla="*/ 3429000 h 6857999"/>
              <a:gd name="connsiteX7" fmla="*/ 141429 w 6751137"/>
              <a:gd name="connsiteY7" fmla="*/ 160880 h 6857999"/>
              <a:gd name="connsiteX8" fmla="*/ 0 w 6751137"/>
              <a:gd name="connsiteY8" fmla="*/ 1332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51137" h="6857999">
                <a:moveTo>
                  <a:pt x="0" y="0"/>
                </a:moveTo>
                <a:lnTo>
                  <a:pt x="6751137" y="0"/>
                </a:lnTo>
                <a:lnTo>
                  <a:pt x="6751137" y="6857999"/>
                </a:lnTo>
                <a:lnTo>
                  <a:pt x="0" y="6857999"/>
                </a:lnTo>
                <a:lnTo>
                  <a:pt x="0" y="6844680"/>
                </a:lnTo>
                <a:lnTo>
                  <a:pt x="141429" y="6697120"/>
                </a:lnTo>
                <a:cubicBezTo>
                  <a:pt x="930105" y="5833950"/>
                  <a:pt x="1410790" y="4687315"/>
                  <a:pt x="1410790" y="3429000"/>
                </a:cubicBezTo>
                <a:cubicBezTo>
                  <a:pt x="1410790" y="2170685"/>
                  <a:pt x="930105" y="1024050"/>
                  <a:pt x="141429" y="160880"/>
                </a:cubicBezTo>
                <a:lnTo>
                  <a:pt x="0" y="1332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20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uk-UA" noProof="0"/>
              <a:t>Клацніть піктограму, щоб додати зображення</a:t>
            </a:r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2267091892"/>
      </p:ext>
    </p:extLst>
  </p:cSld>
  <p:clrMapOvr>
    <a:masterClrMapping/>
  </p:clrMapOvr>
  <p:transition>
    <p:fade/>
  </p:transition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Слайд-роздільни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Місце для зображення 15"/>
          <p:cNvSpPr>
            <a:spLocks noGrp="1"/>
          </p:cNvSpPr>
          <p:nvPr>
            <p:ph type="pic" sz="quarter" idx="13" hasCustomPrompt="1"/>
          </p:nvPr>
        </p:nvSpPr>
        <p:spPr>
          <a:xfrm>
            <a:off x="1104900" y="1"/>
            <a:ext cx="7583700" cy="6858001"/>
          </a:xfrm>
          <a:custGeom>
            <a:avLst/>
            <a:gdLst>
              <a:gd name="connsiteX0" fmla="*/ 0 w 7583700"/>
              <a:gd name="connsiteY0" fmla="*/ 0 h 6858001"/>
              <a:gd name="connsiteX1" fmla="*/ 2537926 w 7583700"/>
              <a:gd name="connsiteY1" fmla="*/ 0 h 6858001"/>
              <a:gd name="connsiteX2" fmla="*/ 2847001 w 7583700"/>
              <a:gd name="connsiteY2" fmla="*/ 138995 h 6858001"/>
              <a:gd name="connsiteX3" fmla="*/ 7582790 w 7583700"/>
              <a:gd name="connsiteY3" fmla="*/ 6846094 h 6858001"/>
              <a:gd name="connsiteX4" fmla="*/ 7583700 w 7583700"/>
              <a:gd name="connsiteY4" fmla="*/ 6858001 h 6858001"/>
              <a:gd name="connsiteX5" fmla="*/ 0 w 7583700"/>
              <a:gd name="connsiteY5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83700" h="6858001">
                <a:moveTo>
                  <a:pt x="0" y="0"/>
                </a:moveTo>
                <a:lnTo>
                  <a:pt x="2537926" y="0"/>
                </a:lnTo>
                <a:lnTo>
                  <a:pt x="2847001" y="138995"/>
                </a:lnTo>
                <a:cubicBezTo>
                  <a:pt x="5428994" y="1376579"/>
                  <a:pt x="7280340" y="3883594"/>
                  <a:pt x="7582790" y="6846094"/>
                </a:cubicBezTo>
                <a:lnTo>
                  <a:pt x="7583700" y="6858001"/>
                </a:lnTo>
                <a:lnTo>
                  <a:pt x="0" y="6858001"/>
                </a:lnTo>
                <a:close/>
              </a:path>
            </a:pathLst>
          </a:custGeom>
          <a:solidFill>
            <a:schemeClr val="tx1">
              <a:alpha val="1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lnSpc>
                <a:spcPct val="100000"/>
              </a:lnSpc>
              <a:defRPr sz="1100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uk-UA" noProof="0" dirty="0"/>
              <a:t>Перетягніть </a:t>
            </a:r>
          </a:p>
          <a:p>
            <a:pPr rtl="0"/>
            <a:r>
              <a:rPr lang="uk-UA" noProof="0" dirty="0"/>
              <a:t>зображення сюди</a:t>
            </a:r>
          </a:p>
        </p:txBody>
      </p:sp>
      <p:sp>
        <p:nvSpPr>
          <p:cNvPr id="7" name="Полілінія 27">
            <a:extLst>
              <a:ext uri="{FF2B5EF4-FFF2-40B4-BE49-F238E27FC236}">
                <a16:creationId xmlns:a16="http://schemas.microsoft.com/office/drawing/2014/main" id="{1F9BD45B-C63D-416A-B4BE-874469C7A33E}"/>
              </a:ext>
            </a:extLst>
          </p:cNvPr>
          <p:cNvSpPr/>
          <p:nvPr userDrawn="1"/>
        </p:nvSpPr>
        <p:spPr>
          <a:xfrm rot="10800000" flipH="1">
            <a:off x="1104900" y="529"/>
            <a:ext cx="4686301" cy="3733270"/>
          </a:xfrm>
          <a:custGeom>
            <a:avLst/>
            <a:gdLst>
              <a:gd name="connsiteX0" fmla="*/ 683 w 2374769"/>
              <a:gd name="connsiteY0" fmla="*/ 0 h 2362237"/>
              <a:gd name="connsiteX1" fmla="*/ 242807 w 2374769"/>
              <a:gd name="connsiteY1" fmla="*/ 12161 h 2362237"/>
              <a:gd name="connsiteX2" fmla="*/ 2374769 w 2374769"/>
              <a:gd name="connsiteY2" fmla="*/ 2362237 h 2362237"/>
              <a:gd name="connsiteX3" fmla="*/ 1543208 w 2374769"/>
              <a:gd name="connsiteY3" fmla="*/ 2362237 h 2362237"/>
              <a:gd name="connsiteX4" fmla="*/ 0 w 2374769"/>
              <a:gd name="connsiteY4" fmla="*/ 827150 h 2362237"/>
              <a:gd name="connsiteX5" fmla="*/ 0 w 2374769"/>
              <a:gd name="connsiteY5" fmla="*/ 34 h 2362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74769" h="2362237">
                <a:moveTo>
                  <a:pt x="683" y="0"/>
                </a:moveTo>
                <a:lnTo>
                  <a:pt x="242807" y="12161"/>
                </a:lnTo>
                <a:cubicBezTo>
                  <a:pt x="1440298" y="133133"/>
                  <a:pt x="2374769" y="1139131"/>
                  <a:pt x="2374769" y="2362237"/>
                </a:cubicBezTo>
                <a:lnTo>
                  <a:pt x="1543208" y="2362237"/>
                </a:lnTo>
                <a:cubicBezTo>
                  <a:pt x="1543208" y="1514432"/>
                  <a:pt x="852291" y="827150"/>
                  <a:pt x="0" y="827150"/>
                </a:cubicBezTo>
                <a:lnTo>
                  <a:pt x="0" y="34"/>
                </a:lnTo>
                <a:close/>
              </a:path>
            </a:pathLst>
          </a:custGeom>
          <a:solidFill>
            <a:schemeClr val="bg2">
              <a:lumMod val="7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8" name="Полілінія: фігура 7">
            <a:extLst>
              <a:ext uri="{FF2B5EF4-FFF2-40B4-BE49-F238E27FC236}">
                <a16:creationId xmlns:a16="http://schemas.microsoft.com/office/drawing/2014/main" id="{94EBA745-0612-4E63-904D-28C1814173B3}"/>
              </a:ext>
            </a:extLst>
          </p:cNvPr>
          <p:cNvSpPr/>
          <p:nvPr userDrawn="1"/>
        </p:nvSpPr>
        <p:spPr>
          <a:xfrm rot="10800000">
            <a:off x="9680853" y="6171304"/>
            <a:ext cx="2511147" cy="686695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D4A07D89-63CD-43EE-B1E4-7D0647743842}"/>
              </a:ext>
            </a:extLst>
          </p:cNvPr>
          <p:cNvSpPr/>
          <p:nvPr userDrawn="1"/>
        </p:nvSpPr>
        <p:spPr>
          <a:xfrm>
            <a:off x="10957868" y="4697607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3341AF09-FA4B-42FD-B2E1-9CE324444D10}"/>
              </a:ext>
            </a:extLst>
          </p:cNvPr>
          <p:cNvSpPr/>
          <p:nvPr userDrawn="1"/>
        </p:nvSpPr>
        <p:spPr>
          <a:xfrm>
            <a:off x="8834437" y="1199097"/>
            <a:ext cx="244510" cy="2432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2" name="Місце для тексту 2">
            <a:extLst>
              <a:ext uri="{FF2B5EF4-FFF2-40B4-BE49-F238E27FC236}">
                <a16:creationId xmlns:a16="http://schemas.microsoft.com/office/drawing/2014/main" id="{EDF14A51-F696-4A12-9467-1EE825414B5E}"/>
              </a:ext>
            </a:extLst>
          </p:cNvPr>
          <p:cNvSpPr>
            <a:spLocks noGrp="1"/>
          </p:cNvSpPr>
          <p:nvPr>
            <p:ph type="body" idx="71" hasCustomPrompt="1"/>
          </p:nvPr>
        </p:nvSpPr>
        <p:spPr>
          <a:xfrm>
            <a:off x="7239001" y="2280573"/>
            <a:ext cx="4393295" cy="465997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uk-UA" noProof="0" dirty="0"/>
              <a:t>ЗМІНІТЬ СТИЛІ ЗРАЗКІВ ТЕКСТУ</a:t>
            </a: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6A57A924-A6D5-4ACD-B1F0-01BED4BF9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0" y="931169"/>
            <a:ext cx="4393296" cy="1338061"/>
          </a:xfrm>
        </p:spPr>
        <p:txBody>
          <a:bodyPr vert="horz" lIns="91440" tIns="0" rIns="91440" bIns="0" rtlCol="0" anchor="b" anchorCtr="0">
            <a:noAutofit/>
          </a:bodyPr>
          <a:lstStyle>
            <a:lvl1pPr algn="ctr">
              <a:defRPr lang="en-US" sz="3600" b="0" baseline="0" dirty="0">
                <a:solidFill>
                  <a:schemeClr val="tx1">
                    <a:lumMod val="85000"/>
                    <a:lumOff val="15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algn="ctr" rtl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uk-UA" noProof="0"/>
              <a:t>Клацніть, щоб редагувати стиль зразка заголовка</a:t>
            </a:r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1000700725"/>
      </p:ext>
    </p:extLst>
  </p:cSld>
  <p:clrMapOvr>
    <a:masterClrMapping/>
  </p:clrMapOvr>
  <p:transition>
    <p:fade/>
  </p:transition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Рисунок і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Овал 9"/>
          <p:cNvSpPr/>
          <p:nvPr/>
        </p:nvSpPr>
        <p:spPr>
          <a:xfrm>
            <a:off x="9575801" y="1199097"/>
            <a:ext cx="4695527" cy="4670817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2" name="Овал 11"/>
          <p:cNvSpPr/>
          <p:nvPr/>
        </p:nvSpPr>
        <p:spPr>
          <a:xfrm>
            <a:off x="1486227" y="5671415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3" name="Овал 12"/>
          <p:cNvSpPr/>
          <p:nvPr/>
        </p:nvSpPr>
        <p:spPr>
          <a:xfrm>
            <a:off x="1890628" y="1947676"/>
            <a:ext cx="244510" cy="2432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4" name="Овал 13"/>
          <p:cNvSpPr/>
          <p:nvPr/>
        </p:nvSpPr>
        <p:spPr>
          <a:xfrm>
            <a:off x="2765121" y="685800"/>
            <a:ext cx="5578882" cy="5549523"/>
          </a:xfrm>
          <a:prstGeom prst="ellipse">
            <a:avLst/>
          </a:prstGeom>
          <a:noFill/>
          <a:ln w="3175">
            <a:solidFill>
              <a:schemeClr val="tx1">
                <a:alpha val="10000"/>
              </a:schemeClr>
            </a:solidFill>
            <a:prstDash val="soli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49" name="Овал 48"/>
          <p:cNvSpPr/>
          <p:nvPr userDrawn="1"/>
        </p:nvSpPr>
        <p:spPr>
          <a:xfrm>
            <a:off x="11574658" y="6192906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50" name="Овал 49"/>
          <p:cNvSpPr/>
          <p:nvPr/>
        </p:nvSpPr>
        <p:spPr>
          <a:xfrm>
            <a:off x="5310052" y="667885"/>
            <a:ext cx="244510" cy="2432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20" name="Місце для зображення 19"/>
          <p:cNvSpPr>
            <a:spLocks noGrp="1"/>
          </p:cNvSpPr>
          <p:nvPr>
            <p:ph type="pic" sz="quarter" idx="56" hasCustomPrompt="1"/>
          </p:nvPr>
        </p:nvSpPr>
        <p:spPr>
          <a:xfrm>
            <a:off x="1104765" y="-1579"/>
            <a:ext cx="3816695" cy="6858000"/>
          </a:xfrm>
          <a:custGeom>
            <a:avLst/>
            <a:gdLst>
              <a:gd name="connsiteX0" fmla="*/ 0 w 3816695"/>
              <a:gd name="connsiteY0" fmla="*/ 0 h 6858000"/>
              <a:gd name="connsiteX1" fmla="*/ 1779016 w 3816695"/>
              <a:gd name="connsiteY1" fmla="*/ 0 h 6858000"/>
              <a:gd name="connsiteX2" fmla="*/ 2081372 w 3816695"/>
              <a:gd name="connsiteY2" fmla="*/ 182719 h 6858000"/>
              <a:gd name="connsiteX3" fmla="*/ 3816695 w 3816695"/>
              <a:gd name="connsiteY3" fmla="*/ 3429297 h 6858000"/>
              <a:gd name="connsiteX4" fmla="*/ 2081372 w 3816695"/>
              <a:gd name="connsiteY4" fmla="*/ 6675876 h 6858000"/>
              <a:gd name="connsiteX5" fmla="*/ 1779999 w 3816695"/>
              <a:gd name="connsiteY5" fmla="*/ 6858000 h 6858000"/>
              <a:gd name="connsiteX6" fmla="*/ 0 w 381669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16695" h="6858000">
                <a:moveTo>
                  <a:pt x="0" y="0"/>
                </a:moveTo>
                <a:lnTo>
                  <a:pt x="1779016" y="0"/>
                </a:lnTo>
                <a:lnTo>
                  <a:pt x="2081372" y="182719"/>
                </a:lnTo>
                <a:cubicBezTo>
                  <a:pt x="3128342" y="886316"/>
                  <a:pt x="3816695" y="2077842"/>
                  <a:pt x="3816695" y="3429297"/>
                </a:cubicBezTo>
                <a:cubicBezTo>
                  <a:pt x="3816695" y="4780752"/>
                  <a:pt x="3128342" y="5972279"/>
                  <a:pt x="2081372" y="6675876"/>
                </a:cubicBezTo>
                <a:lnTo>
                  <a:pt x="17799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1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lnSpc>
                <a:spcPct val="100000"/>
              </a:lnSpc>
              <a:defRPr sz="1100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uk-UA" noProof="0" dirty="0"/>
              <a:t>Перетягніть </a:t>
            </a:r>
          </a:p>
          <a:p>
            <a:pPr rtl="0"/>
            <a:r>
              <a:rPr lang="uk-UA" noProof="0" dirty="0"/>
              <a:t>зображення сюди</a:t>
            </a:r>
          </a:p>
        </p:txBody>
      </p:sp>
      <p:sp>
        <p:nvSpPr>
          <p:cNvPr id="19" name="Місце для зображення 18"/>
          <p:cNvSpPr>
            <a:spLocks noGrp="1"/>
          </p:cNvSpPr>
          <p:nvPr>
            <p:ph type="pic" sz="quarter" idx="87" hasCustomPrompt="1"/>
          </p:nvPr>
        </p:nvSpPr>
        <p:spPr>
          <a:xfrm>
            <a:off x="11003946" y="2043400"/>
            <a:ext cx="1188054" cy="2768041"/>
          </a:xfrm>
          <a:custGeom>
            <a:avLst/>
            <a:gdLst>
              <a:gd name="connsiteX0" fmla="*/ 1549799 w 1549799"/>
              <a:gd name="connsiteY0" fmla="*/ 0 h 3610868"/>
              <a:gd name="connsiteX1" fmla="*/ 1549799 w 1549799"/>
              <a:gd name="connsiteY1" fmla="*/ 3610868 h 3610868"/>
              <a:gd name="connsiteX2" fmla="*/ 1469233 w 1549799"/>
              <a:gd name="connsiteY2" fmla="*/ 3598637 h 3610868"/>
              <a:gd name="connsiteX3" fmla="*/ 0 w 1549799"/>
              <a:gd name="connsiteY3" fmla="*/ 1805434 h 3610868"/>
              <a:gd name="connsiteX4" fmla="*/ 1469233 w 1549799"/>
              <a:gd name="connsiteY4" fmla="*/ 12231 h 3610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9799" h="3610868">
                <a:moveTo>
                  <a:pt x="1549799" y="0"/>
                </a:moveTo>
                <a:lnTo>
                  <a:pt x="1549799" y="3610868"/>
                </a:lnTo>
                <a:lnTo>
                  <a:pt x="1469233" y="3598637"/>
                </a:lnTo>
                <a:cubicBezTo>
                  <a:pt x="630743" y="3427960"/>
                  <a:pt x="0" y="2689969"/>
                  <a:pt x="0" y="1805434"/>
                </a:cubicBezTo>
                <a:cubicBezTo>
                  <a:pt x="0" y="920900"/>
                  <a:pt x="630743" y="182908"/>
                  <a:pt x="1469233" y="12231"/>
                </a:cubicBezTo>
                <a:close/>
              </a:path>
            </a:pathLst>
          </a:custGeom>
          <a:solidFill>
            <a:schemeClr val="tx1">
              <a:alpha val="1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lnSpc>
                <a:spcPct val="100000"/>
              </a:lnSpc>
              <a:defRPr sz="1100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uk-UA" noProof="0" dirty="0"/>
              <a:t>Перетягніть </a:t>
            </a:r>
          </a:p>
          <a:p>
            <a:pPr rtl="0"/>
            <a:r>
              <a:rPr lang="uk-UA" noProof="0" dirty="0"/>
              <a:t>зображення сюди</a:t>
            </a:r>
          </a:p>
        </p:txBody>
      </p:sp>
      <p:sp>
        <p:nvSpPr>
          <p:cNvPr id="16" name="Заголовок 7">
            <a:extLst>
              <a:ext uri="{FF2B5EF4-FFF2-40B4-BE49-F238E27FC236}">
                <a16:creationId xmlns:a16="http://schemas.microsoft.com/office/drawing/2014/main" id="{0E95E1C1-C3CC-4989-9ABC-178293BB83E0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5224938" y="2622012"/>
            <a:ext cx="5578882" cy="3550187"/>
          </a:xfrm>
        </p:spPr>
        <p:txBody>
          <a:bodyPr tIns="73152" rtlCol="0">
            <a:noAutofit/>
          </a:bodyPr>
          <a:lstStyle>
            <a:lvl1pPr algn="l">
              <a:lnSpc>
                <a:spcPct val="145000"/>
              </a:lnSpc>
              <a:spcBef>
                <a:spcPts val="0"/>
              </a:spcBef>
              <a:defRPr lang="en-US" sz="1400" b="0" i="0" baseline="0" smtClean="0">
                <a:effectLst/>
              </a:defRPr>
            </a:lvl1pPr>
            <a:lvl2pPr algn="ctr">
              <a:defRPr/>
            </a:lvl2pPr>
            <a:lvl3pPr algn="ctr">
              <a:defRPr/>
            </a:lvl3pPr>
            <a:lvl4pPr algn="ctr">
              <a:lnSpc>
                <a:spcPct val="150000"/>
              </a:lnSpc>
              <a:defRPr/>
            </a:lvl4pPr>
            <a:lvl5pPr algn="ctr">
              <a:defRPr/>
            </a:lvl5pPr>
          </a:lstStyle>
          <a:p>
            <a:pPr lvl="0" rtl="0"/>
            <a:r>
              <a:rPr lang="uk-UA" noProof="0"/>
              <a:t>Клацніть, щоб відредагувати стилі зразків тексту</a:t>
            </a:r>
          </a:p>
        </p:txBody>
      </p:sp>
      <p:sp>
        <p:nvSpPr>
          <p:cNvPr id="23" name="Полілінія: фігура 22">
            <a:extLst>
              <a:ext uri="{FF2B5EF4-FFF2-40B4-BE49-F238E27FC236}">
                <a16:creationId xmlns:a16="http://schemas.microsoft.com/office/drawing/2014/main" id="{B6064CAB-1057-41AD-A199-A6E8A7026465}"/>
              </a:ext>
            </a:extLst>
          </p:cNvPr>
          <p:cNvSpPr/>
          <p:nvPr userDrawn="1"/>
        </p:nvSpPr>
        <p:spPr>
          <a:xfrm>
            <a:off x="8524888" y="-1578"/>
            <a:ext cx="1684558" cy="46065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1F670D-DDAE-4842-9FA1-6B3293DA6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597" y="1254264"/>
            <a:ext cx="5568696" cy="1335024"/>
          </a:xfrm>
        </p:spPr>
        <p:txBody>
          <a:bodyPr vert="horz" lIns="91440" tIns="0" rIns="91440" bIns="0" rtlCol="0" anchor="b" anchorCtr="0">
            <a:noAutofit/>
          </a:bodyPr>
          <a:lstStyle>
            <a:lvl1pPr>
              <a:defRPr lang="en-US" sz="3600" b="0" baseline="0">
                <a:solidFill>
                  <a:schemeClr val="tx1">
                    <a:lumMod val="85000"/>
                    <a:lumOff val="15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uk-UA" noProof="0"/>
              <a:t>Клацніть, щоб редагувати стиль зразка заголовка</a:t>
            </a:r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3540782311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орівняння із зображення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Місце для зображення 24">
            <a:extLst>
              <a:ext uri="{FF2B5EF4-FFF2-40B4-BE49-F238E27FC236}">
                <a16:creationId xmlns:a16="http://schemas.microsoft.com/office/drawing/2014/main" id="{099F6EE0-0ECC-4BF4-81EC-F8B712B6FA8C}"/>
              </a:ext>
            </a:extLst>
          </p:cNvPr>
          <p:cNvSpPr>
            <a:spLocks noGrp="1"/>
          </p:cNvSpPr>
          <p:nvPr>
            <p:ph type="pic" sz="quarter" idx="105" hasCustomPrompt="1"/>
          </p:nvPr>
        </p:nvSpPr>
        <p:spPr>
          <a:xfrm>
            <a:off x="7968655" y="419270"/>
            <a:ext cx="2285207" cy="2273182"/>
          </a:xfrm>
          <a:custGeom>
            <a:avLst/>
            <a:gdLst>
              <a:gd name="connsiteX0" fmla="*/ 2374769 w 4749538"/>
              <a:gd name="connsiteY0" fmla="*/ 0 h 4724544"/>
              <a:gd name="connsiteX1" fmla="*/ 4749538 w 4749538"/>
              <a:gd name="connsiteY1" fmla="*/ 2362272 h 4724544"/>
              <a:gd name="connsiteX2" fmla="*/ 2374769 w 4749538"/>
              <a:gd name="connsiteY2" fmla="*/ 4724544 h 4724544"/>
              <a:gd name="connsiteX3" fmla="*/ 0 w 4749538"/>
              <a:gd name="connsiteY3" fmla="*/ 2362272 h 4724544"/>
              <a:gd name="connsiteX4" fmla="*/ 2374769 w 4749538"/>
              <a:gd name="connsiteY4" fmla="*/ 0 h 4724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9538" h="4724544">
                <a:moveTo>
                  <a:pt x="2374769" y="0"/>
                </a:moveTo>
                <a:cubicBezTo>
                  <a:pt x="3686318" y="0"/>
                  <a:pt x="4749538" y="1057625"/>
                  <a:pt x="4749538" y="2362272"/>
                </a:cubicBezTo>
                <a:cubicBezTo>
                  <a:pt x="4749538" y="3666919"/>
                  <a:pt x="3686318" y="4724544"/>
                  <a:pt x="2374769" y="4724544"/>
                </a:cubicBezTo>
                <a:cubicBezTo>
                  <a:pt x="1063220" y="4724544"/>
                  <a:pt x="0" y="3666919"/>
                  <a:pt x="0" y="2362272"/>
                </a:cubicBezTo>
                <a:cubicBezTo>
                  <a:pt x="0" y="1057625"/>
                  <a:pt x="1063220" y="0"/>
                  <a:pt x="2374769" y="0"/>
                </a:cubicBezTo>
                <a:close/>
              </a:path>
            </a:pathLst>
          </a:custGeom>
          <a:solidFill>
            <a:schemeClr val="tx1">
              <a:alpha val="1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lnSpc>
                <a:spcPct val="100000"/>
              </a:lnSpc>
              <a:defRPr sz="1100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uk-UA" noProof="0" dirty="0"/>
              <a:t>Перетягніть </a:t>
            </a:r>
          </a:p>
          <a:p>
            <a:pPr rtl="0"/>
            <a:r>
              <a:rPr lang="uk-UA" noProof="0" dirty="0"/>
              <a:t>зображення сюди</a:t>
            </a:r>
          </a:p>
        </p:txBody>
      </p:sp>
      <p:sp>
        <p:nvSpPr>
          <p:cNvPr id="47" name="Овал 46"/>
          <p:cNvSpPr/>
          <p:nvPr/>
        </p:nvSpPr>
        <p:spPr>
          <a:xfrm>
            <a:off x="9575801" y="1199097"/>
            <a:ext cx="4695527" cy="4670817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48" name="Овал 47"/>
          <p:cNvSpPr/>
          <p:nvPr/>
        </p:nvSpPr>
        <p:spPr>
          <a:xfrm>
            <a:off x="1099631" y="759742"/>
            <a:ext cx="5578882" cy="5549523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49" name="Овал 48"/>
          <p:cNvSpPr/>
          <p:nvPr/>
        </p:nvSpPr>
        <p:spPr>
          <a:xfrm>
            <a:off x="6309668" y="5745357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50" name="Овал 49"/>
          <p:cNvSpPr/>
          <p:nvPr/>
        </p:nvSpPr>
        <p:spPr>
          <a:xfrm>
            <a:off x="7062787" y="1199097"/>
            <a:ext cx="244510" cy="2432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6" name="Місце для зображення 24"/>
          <p:cNvSpPr>
            <a:spLocks noGrp="1"/>
          </p:cNvSpPr>
          <p:nvPr>
            <p:ph type="pic" sz="quarter" idx="104" hasCustomPrompt="1"/>
          </p:nvPr>
        </p:nvSpPr>
        <p:spPr>
          <a:xfrm>
            <a:off x="2455922" y="419270"/>
            <a:ext cx="2285207" cy="2273182"/>
          </a:xfrm>
          <a:custGeom>
            <a:avLst/>
            <a:gdLst>
              <a:gd name="connsiteX0" fmla="*/ 2374769 w 4749538"/>
              <a:gd name="connsiteY0" fmla="*/ 0 h 4724544"/>
              <a:gd name="connsiteX1" fmla="*/ 4749538 w 4749538"/>
              <a:gd name="connsiteY1" fmla="*/ 2362272 h 4724544"/>
              <a:gd name="connsiteX2" fmla="*/ 2374769 w 4749538"/>
              <a:gd name="connsiteY2" fmla="*/ 4724544 h 4724544"/>
              <a:gd name="connsiteX3" fmla="*/ 0 w 4749538"/>
              <a:gd name="connsiteY3" fmla="*/ 2362272 h 4724544"/>
              <a:gd name="connsiteX4" fmla="*/ 2374769 w 4749538"/>
              <a:gd name="connsiteY4" fmla="*/ 0 h 4724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9538" h="4724544">
                <a:moveTo>
                  <a:pt x="2374769" y="0"/>
                </a:moveTo>
                <a:cubicBezTo>
                  <a:pt x="3686318" y="0"/>
                  <a:pt x="4749538" y="1057625"/>
                  <a:pt x="4749538" y="2362272"/>
                </a:cubicBezTo>
                <a:cubicBezTo>
                  <a:pt x="4749538" y="3666919"/>
                  <a:pt x="3686318" y="4724544"/>
                  <a:pt x="2374769" y="4724544"/>
                </a:cubicBezTo>
                <a:cubicBezTo>
                  <a:pt x="1063220" y="4724544"/>
                  <a:pt x="0" y="3666919"/>
                  <a:pt x="0" y="2362272"/>
                </a:cubicBezTo>
                <a:cubicBezTo>
                  <a:pt x="0" y="1057625"/>
                  <a:pt x="1063220" y="0"/>
                  <a:pt x="2374769" y="0"/>
                </a:cubicBezTo>
                <a:close/>
              </a:path>
            </a:pathLst>
          </a:custGeom>
          <a:solidFill>
            <a:schemeClr val="tx1">
              <a:alpha val="1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lnSpc>
                <a:spcPct val="100000"/>
              </a:lnSpc>
              <a:defRPr sz="1100" b="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uk-UA" noProof="0" dirty="0"/>
              <a:t>Перетягніть </a:t>
            </a:r>
          </a:p>
          <a:p>
            <a:pPr rtl="0"/>
            <a:r>
              <a:rPr lang="uk-UA" noProof="0" dirty="0"/>
              <a:t>зображення сюди</a:t>
            </a:r>
          </a:p>
        </p:txBody>
      </p:sp>
      <p:sp>
        <p:nvSpPr>
          <p:cNvPr id="31" name="Місце для тексту 3">
            <a:extLst>
              <a:ext uri="{FF2B5EF4-FFF2-40B4-BE49-F238E27FC236}">
                <a16:creationId xmlns:a16="http://schemas.microsoft.com/office/drawing/2014/main" id="{9E7F9AFC-1AA3-41EE-B9CF-8C208FD27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9632" y="3462109"/>
            <a:ext cx="4979928" cy="3262853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buNone/>
              <a:defRPr sz="1400"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uk-UA" noProof="0"/>
              <a:t>Клацніть, щоб відредагувати стилі зразків тексту</a:t>
            </a:r>
          </a:p>
        </p:txBody>
      </p:sp>
      <p:sp>
        <p:nvSpPr>
          <p:cNvPr id="39" name="Заголовок 7">
            <a:extLst>
              <a:ext uri="{FF2B5EF4-FFF2-40B4-BE49-F238E27FC236}">
                <a16:creationId xmlns:a16="http://schemas.microsoft.com/office/drawing/2014/main" id="{3914CF55-8C39-482F-A85C-6686F1BF80D0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6612364" y="2823082"/>
            <a:ext cx="4979928" cy="605918"/>
          </a:xfrm>
        </p:spPr>
        <p:txBody>
          <a:bodyPr tIns="0" bIns="0" rtlCol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lnSpc>
                <a:spcPct val="150000"/>
              </a:lnSpc>
              <a:defRPr/>
            </a:lvl4pPr>
            <a:lvl5pPr algn="ctr">
              <a:defRPr/>
            </a:lvl5pPr>
          </a:lstStyle>
          <a:p>
            <a:pPr lvl="0" rtl="0"/>
            <a:r>
              <a:rPr lang="uk-UA" noProof="0" dirty="0"/>
              <a:t>НАПИШІТЬ ТУТ ЗАГОЛОВОК</a:t>
            </a:r>
          </a:p>
        </p:txBody>
      </p:sp>
      <p:sp>
        <p:nvSpPr>
          <p:cNvPr id="41" name="Місце для тексту 3">
            <a:extLst>
              <a:ext uri="{FF2B5EF4-FFF2-40B4-BE49-F238E27FC236}">
                <a16:creationId xmlns:a16="http://schemas.microsoft.com/office/drawing/2014/main" id="{7D73FC3A-EB30-4FD3-B2A9-9E6A7F62BB97}"/>
              </a:ext>
            </a:extLst>
          </p:cNvPr>
          <p:cNvSpPr>
            <a:spLocks noGrp="1"/>
          </p:cNvSpPr>
          <p:nvPr>
            <p:ph type="body" sz="half" idx="107"/>
          </p:nvPr>
        </p:nvSpPr>
        <p:spPr>
          <a:xfrm>
            <a:off x="6612365" y="3462109"/>
            <a:ext cx="4979928" cy="3262853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buNone/>
              <a:defRPr sz="1400"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uk-UA" noProof="0"/>
              <a:t>Клацніть, щоб відредагувати стилі зразків тексту</a:t>
            </a:r>
          </a:p>
        </p:txBody>
      </p:sp>
      <p:sp>
        <p:nvSpPr>
          <p:cNvPr id="42" name="Полілінія: фігура 41">
            <a:extLst>
              <a:ext uri="{FF2B5EF4-FFF2-40B4-BE49-F238E27FC236}">
                <a16:creationId xmlns:a16="http://schemas.microsoft.com/office/drawing/2014/main" id="{07C33C9A-D7E8-4C10-B4DD-F1B8B3CAF4D7}"/>
              </a:ext>
            </a:extLst>
          </p:cNvPr>
          <p:cNvSpPr/>
          <p:nvPr userDrawn="1"/>
        </p:nvSpPr>
        <p:spPr>
          <a:xfrm rot="10800000">
            <a:off x="10507442" y="6397343"/>
            <a:ext cx="1684558" cy="46065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44" name="Полілінія: фігура 43">
            <a:extLst>
              <a:ext uri="{FF2B5EF4-FFF2-40B4-BE49-F238E27FC236}">
                <a16:creationId xmlns:a16="http://schemas.microsoft.com/office/drawing/2014/main" id="{6669BDAC-80FA-43B7-AF04-AC360CBD9C88}"/>
              </a:ext>
            </a:extLst>
          </p:cNvPr>
          <p:cNvSpPr/>
          <p:nvPr userDrawn="1"/>
        </p:nvSpPr>
        <p:spPr>
          <a:xfrm>
            <a:off x="1496753" y="0"/>
            <a:ext cx="2057848" cy="562736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CB0A3E-9615-4403-8894-873513E490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9631" y="2825496"/>
            <a:ext cx="4983480" cy="603504"/>
          </a:xfrm>
        </p:spPr>
        <p:txBody>
          <a:bodyPr vert="horz" lIns="91440" tIns="0" rIns="91440" bIns="0" rtlCol="0" anchor="ctr" anchorCtr="0">
            <a:noAutofit/>
          </a:bodyPr>
          <a:lstStyle>
            <a:lvl1pPr marL="0" indent="0" algn="ctr">
              <a:buFont typeface="+mj-lt"/>
              <a:buNone/>
              <a:defRPr lang="en-US" sz="1800" b="1" cap="all" baseline="0" dirty="0">
                <a:solidFill>
                  <a:schemeClr val="tx1">
                    <a:lumMod val="85000"/>
                    <a:lumOff val="15000"/>
                  </a:schemeClr>
                </a:solidFill>
                <a:ea typeface="+mn-ea"/>
                <a:cs typeface="+mn-cs"/>
              </a:defRPr>
            </a:lvl1pPr>
          </a:lstStyle>
          <a:p>
            <a:pPr marL="342900" lvl="0" indent="-342900" algn="ctr" rtl="0">
              <a:lnSpc>
                <a:spcPct val="100000"/>
              </a:lnSpc>
              <a:spcBef>
                <a:spcPts val="0"/>
              </a:spcBef>
            </a:pPr>
            <a:r>
              <a:rPr lang="uk-UA" noProof="0" dirty="0"/>
              <a:t>НАПИШІТЬ ТУТ 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2375954981"/>
      </p:ext>
    </p:extLst>
  </p:cSld>
  <p:clrMapOvr>
    <a:masterClrMapping/>
  </p:clrMapOvr>
  <p:transition>
    <p:fade/>
  </p:transition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Слайд-роздільник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Місце для зображення 24">
            <a:extLst>
              <a:ext uri="{FF2B5EF4-FFF2-40B4-BE49-F238E27FC236}">
                <a16:creationId xmlns:a16="http://schemas.microsoft.com/office/drawing/2014/main" id="{F234FF3D-DFA8-484F-A7A7-95C7BF99FEF3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1104901" y="0"/>
            <a:ext cx="5402083" cy="6858000"/>
          </a:xfrm>
          <a:custGeom>
            <a:avLst/>
            <a:gdLst>
              <a:gd name="connsiteX0" fmla="*/ 0 w 5402083"/>
              <a:gd name="connsiteY0" fmla="*/ 0 h 6858000"/>
              <a:gd name="connsiteX1" fmla="*/ 5401085 w 5402083"/>
              <a:gd name="connsiteY1" fmla="*/ 0 h 6858000"/>
              <a:gd name="connsiteX2" fmla="*/ 5355776 w 5402083"/>
              <a:gd name="connsiteY2" fmla="*/ 42971 h 6858000"/>
              <a:gd name="connsiteX3" fmla="*/ 3946012 w 5402083"/>
              <a:gd name="connsiteY3" fmla="*/ 3428527 h 6858000"/>
              <a:gd name="connsiteX4" fmla="*/ 5355776 w 5402083"/>
              <a:gd name="connsiteY4" fmla="*/ 6814084 h 6858000"/>
              <a:gd name="connsiteX5" fmla="*/ 5402083 w 5402083"/>
              <a:gd name="connsiteY5" fmla="*/ 6858000 h 6858000"/>
              <a:gd name="connsiteX6" fmla="*/ 0 w 540208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02083" h="6858000">
                <a:moveTo>
                  <a:pt x="0" y="0"/>
                </a:moveTo>
                <a:lnTo>
                  <a:pt x="5401085" y="0"/>
                </a:lnTo>
                <a:lnTo>
                  <a:pt x="5355776" y="42971"/>
                </a:lnTo>
                <a:cubicBezTo>
                  <a:pt x="4484752" y="909410"/>
                  <a:pt x="3946012" y="2106385"/>
                  <a:pt x="3946012" y="3428527"/>
                </a:cubicBezTo>
                <a:cubicBezTo>
                  <a:pt x="3946012" y="4750669"/>
                  <a:pt x="4484752" y="5947644"/>
                  <a:pt x="5355776" y="6814084"/>
                </a:cubicBezTo>
                <a:lnTo>
                  <a:pt x="540208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uk-UA" noProof="0"/>
              <a:t>Клацніть піктограму, щоб додати зображення</a:t>
            </a:r>
            <a:endParaRPr lang="uk-UA" noProof="0" dirty="0"/>
          </a:p>
        </p:txBody>
      </p:sp>
      <p:sp>
        <p:nvSpPr>
          <p:cNvPr id="66" name="Овал 65"/>
          <p:cNvSpPr/>
          <p:nvPr/>
        </p:nvSpPr>
        <p:spPr>
          <a:xfrm>
            <a:off x="6976418" y="5745357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35" name="Овал 34"/>
          <p:cNvSpPr/>
          <p:nvPr/>
        </p:nvSpPr>
        <p:spPr>
          <a:xfrm>
            <a:off x="1524000" y="1812813"/>
            <a:ext cx="244510" cy="2432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22" name="Овал 21"/>
          <p:cNvSpPr/>
          <p:nvPr userDrawn="1"/>
        </p:nvSpPr>
        <p:spPr>
          <a:xfrm>
            <a:off x="1104900" y="759742"/>
            <a:ext cx="5578882" cy="5549523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uk-UA" sz="2700" noProof="0" dirty="0"/>
          </a:p>
        </p:txBody>
      </p:sp>
      <p:sp>
        <p:nvSpPr>
          <p:cNvPr id="23" name="Місце для тексту 2">
            <a:extLst>
              <a:ext uri="{FF2B5EF4-FFF2-40B4-BE49-F238E27FC236}">
                <a16:creationId xmlns:a16="http://schemas.microsoft.com/office/drawing/2014/main" id="{5A9A0366-A1B7-4E16-B13E-603846466E26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368726" y="3534503"/>
            <a:ext cx="4560094" cy="465997"/>
          </a:xfrm>
        </p:spPr>
        <p:txBody>
          <a:bodyPr rtlCol="0">
            <a:noAutofit/>
          </a:bodyPr>
          <a:lstStyle>
            <a:lvl1pPr marL="0" indent="0">
              <a:buNone/>
              <a:defRPr sz="18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uk-UA" noProof="0" dirty="0"/>
              <a:t>ЗМІНІТЬ СТИЛІ ЗРАЗКІВ ТЕКСТУ</a:t>
            </a:r>
          </a:p>
        </p:txBody>
      </p:sp>
      <p:sp>
        <p:nvSpPr>
          <p:cNvPr id="24" name="Полілінія: фігура 23">
            <a:extLst>
              <a:ext uri="{FF2B5EF4-FFF2-40B4-BE49-F238E27FC236}">
                <a16:creationId xmlns:a16="http://schemas.microsoft.com/office/drawing/2014/main" id="{0374FC2C-96CE-4523-B50F-ADC18C0A998B}"/>
              </a:ext>
            </a:extLst>
          </p:cNvPr>
          <p:cNvSpPr/>
          <p:nvPr userDrawn="1"/>
        </p:nvSpPr>
        <p:spPr>
          <a:xfrm rot="10800000">
            <a:off x="8439878" y="5850862"/>
            <a:ext cx="3682959" cy="100713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9E8541-FA8A-4117-90A5-95E6E9B80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5964" y="1864903"/>
            <a:ext cx="4562856" cy="1563624"/>
          </a:xfrm>
        </p:spPr>
        <p:txBody>
          <a:bodyPr vert="horz" lIns="91440" tIns="0" rIns="91440" bIns="0" rtlCol="0" anchor="b" anchorCtr="0">
            <a:noAutofit/>
          </a:bodyPr>
          <a:lstStyle>
            <a:lvl1pPr>
              <a:defRPr lang="en-US" sz="3600" b="0" baseline="0">
                <a:solidFill>
                  <a:schemeClr val="tx1">
                    <a:lumMod val="85000"/>
                    <a:lumOff val="15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uk-UA" noProof="0"/>
              <a:t>Клацніть, щоб редагувати стиль зразка заголовка</a:t>
            </a:r>
            <a:endParaRPr lang="uk-UA" noProof="0" dirty="0"/>
          </a:p>
        </p:txBody>
      </p:sp>
    </p:spTree>
    <p:extLst>
      <p:ext uri="{BB962C8B-B14F-4D97-AF65-F5344CB8AC3E}">
        <p14:creationId xmlns:p14="http://schemas.microsoft.com/office/powerpoint/2010/main" val="3298736645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Пус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Місце для зображення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04900" y="0"/>
            <a:ext cx="11087100" cy="6858000"/>
          </a:xfrm>
        </p:spPr>
        <p:txBody>
          <a:bodyPr rtlCol="0"/>
          <a:lstStyle/>
          <a:p>
            <a:pPr rtl="0"/>
            <a:r>
              <a:rPr lang="uk-UA" noProof="0"/>
              <a:t>Клацніть піктограму, щоб додати зображення</a:t>
            </a:r>
            <a:endParaRPr lang="uk-UA" noProof="0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BAB3F602-0F3F-45E1-BDB9-44D57F6096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5986" y="853066"/>
            <a:ext cx="2097590" cy="1331680"/>
          </a:xfrm>
        </p:spPr>
        <p:txBody>
          <a:bodyPr rtlCol="0">
            <a:normAutofit/>
          </a:bodyPr>
          <a:lstStyle>
            <a:lvl1pPr algn="ctr">
              <a:defRPr sz="2800"/>
            </a:lvl1pPr>
          </a:lstStyle>
          <a:p>
            <a:pPr rtl="0"/>
            <a:r>
              <a:rPr lang="uk-UA" noProof="0" dirty="0"/>
              <a:t>Підпис</a:t>
            </a:r>
          </a:p>
        </p:txBody>
      </p:sp>
    </p:spTree>
    <p:extLst>
      <p:ext uri="{BB962C8B-B14F-4D97-AF65-F5344CB8AC3E}">
        <p14:creationId xmlns:p14="http://schemas.microsoft.com/office/powerpoint/2010/main" val="1065463060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A32EE4F-6B2E-4FCC-BC34-5BF831F902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5425439" y="0"/>
            <a:ext cx="6766561" cy="6858000"/>
          </a:xfrm>
          <a:custGeom>
            <a:avLst/>
            <a:gdLst>
              <a:gd name="connsiteX0" fmla="*/ 0 w 6766561"/>
              <a:gd name="connsiteY0" fmla="*/ 0 h 6858000"/>
              <a:gd name="connsiteX1" fmla="*/ 6766561 w 6766561"/>
              <a:gd name="connsiteY1" fmla="*/ 0 h 6858000"/>
              <a:gd name="connsiteX2" fmla="*/ 6766561 w 6766561"/>
              <a:gd name="connsiteY2" fmla="*/ 6858000 h 6858000"/>
              <a:gd name="connsiteX3" fmla="*/ 0 w 67665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66561" h="6858000">
                <a:moveTo>
                  <a:pt x="0" y="0"/>
                </a:moveTo>
                <a:lnTo>
                  <a:pt x="6766561" y="0"/>
                </a:lnTo>
                <a:lnTo>
                  <a:pt x="676656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Овал 22"/>
          <p:cNvSpPr/>
          <p:nvPr/>
        </p:nvSpPr>
        <p:spPr>
          <a:xfrm>
            <a:off x="1755742" y="759742"/>
            <a:ext cx="5578882" cy="5549523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66" name="Овал 65"/>
          <p:cNvSpPr/>
          <p:nvPr/>
        </p:nvSpPr>
        <p:spPr>
          <a:xfrm>
            <a:off x="3928418" y="5745357"/>
            <a:ext cx="106064" cy="10550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35" name="Овал 34"/>
          <p:cNvSpPr/>
          <p:nvPr/>
        </p:nvSpPr>
        <p:spPr>
          <a:xfrm>
            <a:off x="1524000" y="1812813"/>
            <a:ext cx="244510" cy="24322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noProof="0" dirty="0"/>
          </a:p>
        </p:txBody>
      </p:sp>
      <p:sp>
        <p:nvSpPr>
          <p:cNvPr id="18" name="Полілінія: фігура 17">
            <a:extLst>
              <a:ext uri="{FF2B5EF4-FFF2-40B4-BE49-F238E27FC236}">
                <a16:creationId xmlns:a16="http://schemas.microsoft.com/office/drawing/2014/main" id="{125D7C1C-9CF4-47B3-9ABC-8F0E2CE6CD31}"/>
              </a:ext>
            </a:extLst>
          </p:cNvPr>
          <p:cNvSpPr/>
          <p:nvPr userDrawn="1"/>
        </p:nvSpPr>
        <p:spPr>
          <a:xfrm rot="10800000">
            <a:off x="3192203" y="6397343"/>
            <a:ext cx="1684558" cy="460657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19" name="Полілінія: фігура 18">
            <a:extLst>
              <a:ext uri="{FF2B5EF4-FFF2-40B4-BE49-F238E27FC236}">
                <a16:creationId xmlns:a16="http://schemas.microsoft.com/office/drawing/2014/main" id="{B0B53361-3F22-4468-B6F8-71E345F70770}"/>
              </a:ext>
            </a:extLst>
          </p:cNvPr>
          <p:cNvSpPr/>
          <p:nvPr userDrawn="1"/>
        </p:nvSpPr>
        <p:spPr>
          <a:xfrm>
            <a:off x="1496753" y="0"/>
            <a:ext cx="2057848" cy="562736"/>
          </a:xfrm>
          <a:custGeom>
            <a:avLst/>
            <a:gdLst>
              <a:gd name="connsiteX0" fmla="*/ 0 w 1684558"/>
              <a:gd name="connsiteY0" fmla="*/ 0 h 460657"/>
              <a:gd name="connsiteX1" fmla="*/ 1684558 w 1684558"/>
              <a:gd name="connsiteY1" fmla="*/ 0 h 460657"/>
              <a:gd name="connsiteX2" fmla="*/ 1670866 w 1684558"/>
              <a:gd name="connsiteY2" fmla="*/ 22419 h 460657"/>
              <a:gd name="connsiteX3" fmla="*/ 842279 w 1684558"/>
              <a:gd name="connsiteY3" fmla="*/ 460657 h 460657"/>
              <a:gd name="connsiteX4" fmla="*/ 13692 w 1684558"/>
              <a:gd name="connsiteY4" fmla="*/ 22419 h 460657"/>
              <a:gd name="connsiteX5" fmla="*/ 0 w 1684558"/>
              <a:gd name="connsiteY5" fmla="*/ 0 h 460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84558" h="460657">
                <a:moveTo>
                  <a:pt x="0" y="0"/>
                </a:moveTo>
                <a:lnTo>
                  <a:pt x="1684558" y="0"/>
                </a:lnTo>
                <a:lnTo>
                  <a:pt x="1670866" y="22419"/>
                </a:lnTo>
                <a:cubicBezTo>
                  <a:pt x="1491295" y="286821"/>
                  <a:pt x="1187195" y="460657"/>
                  <a:pt x="842279" y="460657"/>
                </a:cubicBezTo>
                <a:cubicBezTo>
                  <a:pt x="497363" y="460657"/>
                  <a:pt x="193263" y="286821"/>
                  <a:pt x="13692" y="2241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B38687-48E7-4488-BB10-BDE4F5A73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3144" y="1237089"/>
            <a:ext cx="4562856" cy="1563624"/>
          </a:xfrm>
        </p:spPr>
        <p:txBody>
          <a:bodyPr vert="horz" lIns="91440" tIns="0" rIns="91440" bIns="0" rtlCol="0" anchor="b" anchorCtr="0">
            <a:noAutofit/>
          </a:bodyPr>
          <a:lstStyle>
            <a:lvl1pPr>
              <a:defRPr lang="en-US" sz="3600" b="0" baseline="0" dirty="0">
                <a:solidFill>
                  <a:schemeClr val="tx1">
                    <a:lumMod val="85000"/>
                    <a:lumOff val="15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uk-UA" noProof="0"/>
              <a:t>Клацніть, щоб редагувати стиль зразка заголовка</a:t>
            </a:r>
            <a:endParaRPr lang="uk-UA" noProof="0" dirty="0"/>
          </a:p>
        </p:txBody>
      </p:sp>
      <p:sp>
        <p:nvSpPr>
          <p:cNvPr id="6" name="Прямокутник 5">
            <a:extLst>
              <a:ext uri="{FF2B5EF4-FFF2-40B4-BE49-F238E27FC236}">
                <a16:creationId xmlns:a16="http://schemas.microsoft.com/office/drawing/2014/main" id="{9F3A5C24-92D8-4CC1-AF50-F29B9C30BDBB}"/>
              </a:ext>
            </a:extLst>
          </p:cNvPr>
          <p:cNvSpPr/>
          <p:nvPr userDrawn="1"/>
        </p:nvSpPr>
        <p:spPr>
          <a:xfrm>
            <a:off x="5425439" y="0"/>
            <a:ext cx="6766561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noProof="0" dirty="0"/>
          </a:p>
        </p:txBody>
      </p:sp>
      <p:sp>
        <p:nvSpPr>
          <p:cNvPr id="11" name="Місце для тексту 2">
            <a:extLst>
              <a:ext uri="{FF2B5EF4-FFF2-40B4-BE49-F238E27FC236}">
                <a16:creationId xmlns:a16="http://schemas.microsoft.com/office/drawing/2014/main" id="{89F459E6-70DE-4FF8-AD0C-1B49B34CF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3143" y="2888791"/>
            <a:ext cx="4562856" cy="2410459"/>
          </a:xfrm>
        </p:spPr>
        <p:txBody>
          <a:bodyPr vert="horz" lIns="91440" tIns="73152" rIns="91440" bIns="45720" rtlCol="0">
            <a:noAutofit/>
          </a:bodyPr>
          <a:lstStyle>
            <a:lvl1pPr marL="0" indent="0" algn="l">
              <a:buNone/>
              <a:defRPr lang="en-US" sz="1400" b="0" i="0" baseline="0">
                <a:effectLst/>
              </a:defRPr>
            </a:lvl1pPr>
          </a:lstStyle>
          <a:p>
            <a:pPr marL="228600" lvl="0" indent="-228600" rtl="0">
              <a:lnSpc>
                <a:spcPct val="145000"/>
              </a:lnSpc>
              <a:spcBef>
                <a:spcPts val="0"/>
              </a:spcBef>
            </a:pPr>
            <a:r>
              <a:rPr lang="uk-UA" noProof="0"/>
              <a:t>Клацніть, щоб відредагувати стилі зразків тексту</a:t>
            </a:r>
          </a:p>
        </p:txBody>
      </p:sp>
    </p:spTree>
    <p:extLst>
      <p:ext uri="{BB962C8B-B14F-4D97-AF65-F5344CB8AC3E}">
        <p14:creationId xmlns:p14="http://schemas.microsoft.com/office/powerpoint/2010/main" val="2369750780"/>
      </p:ext>
    </p:extLst>
  </p:cSld>
  <p:clrMapOvr>
    <a:masterClrMapping/>
  </p:clrMapOvr>
  <p:transition>
    <p:fade/>
  </p:transition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аголовка 1">
            <a:extLst>
              <a:ext uri="{FF2B5EF4-FFF2-40B4-BE49-F238E27FC236}">
                <a16:creationId xmlns:a16="http://schemas.microsoft.com/office/drawing/2014/main" id="{DED01DAC-95B2-4F9E-A9B4-92382F943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365125"/>
            <a:ext cx="10248899" cy="7032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uk-UA" noProof="0" dirty="0"/>
              <a:t>Зразок заголовка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B7D57AA7-D108-4C6F-9455-5A9AC5F7DB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4900" y="1825625"/>
            <a:ext cx="1024889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uk-UA" noProof="0" dirty="0"/>
              <a:t>Зразки заголовків</a:t>
            </a:r>
          </a:p>
          <a:p>
            <a:pPr lvl="1" rtl="0"/>
            <a:r>
              <a:rPr lang="uk-UA" noProof="0" dirty="0"/>
              <a:t>Другий рівень</a:t>
            </a:r>
          </a:p>
          <a:p>
            <a:pPr lvl="2" rtl="0"/>
            <a:r>
              <a:rPr lang="uk-UA" noProof="0" dirty="0"/>
              <a:t>Третій рівень</a:t>
            </a:r>
          </a:p>
          <a:p>
            <a:pPr lvl="3" rtl="0"/>
            <a:r>
              <a:rPr lang="uk-UA" noProof="0" dirty="0"/>
              <a:t>Четвертий рівень</a:t>
            </a:r>
          </a:p>
          <a:p>
            <a:pPr lvl="4" rtl="0"/>
            <a:r>
              <a:rPr lang="uk-UA" noProof="0" dirty="0"/>
              <a:t>П’ятий рівень</a:t>
            </a:r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E3BBCC2B-A9FA-4472-8509-74B42C12A8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uk-UA" noProof="0" dirty="0"/>
          </a:p>
        </p:txBody>
      </p:sp>
      <p:cxnSp>
        <p:nvCxnSpPr>
          <p:cNvPr id="13" name="Пряма сполучна лінія 12">
            <a:extLst>
              <a:ext uri="{FF2B5EF4-FFF2-40B4-BE49-F238E27FC236}">
                <a16:creationId xmlns:a16="http://schemas.microsoft.com/office/drawing/2014/main" id="{1BD32F58-EB48-4836-BA45-971BA1AA1608}"/>
              </a:ext>
            </a:extLst>
          </p:cNvPr>
          <p:cNvCxnSpPr/>
          <p:nvPr userDrawn="1"/>
        </p:nvCxnSpPr>
        <p:spPr>
          <a:xfrm>
            <a:off x="559704" y="5537210"/>
            <a:ext cx="0" cy="1320791"/>
          </a:xfrm>
          <a:prstGeom prst="line">
            <a:avLst/>
          </a:prstGeom>
          <a:ln w="19050">
            <a:solidFill>
              <a:schemeClr val="tx1">
                <a:alpha val="7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Фігура 61">
            <a:extLst>
              <a:ext uri="{FF2B5EF4-FFF2-40B4-BE49-F238E27FC236}">
                <a16:creationId xmlns:a16="http://schemas.microsoft.com/office/drawing/2014/main" id="{9DA099E0-27DA-42BD-9D42-E4CA07B78FDD}"/>
              </a:ext>
            </a:extLst>
          </p:cNvPr>
          <p:cNvSpPr/>
          <p:nvPr userDrawn="1"/>
        </p:nvSpPr>
        <p:spPr>
          <a:xfrm rot="16200000">
            <a:off x="-1548505" y="3225098"/>
            <a:ext cx="4216420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19050" tIns="19050" rIns="19050" bIns="19050" rtlCol="0" anchor="ctr">
            <a:spAutoFit/>
          </a:bodyPr>
          <a:lstStyle/>
          <a:p>
            <a:pPr marL="0" indent="0" algn="ctr" rtl="0">
              <a:buFont typeface="Arial" panose="020B0604020202020204" pitchFamily="34" charset="0"/>
              <a:buNone/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uk-UA" sz="2400" b="1" kern="1200" spc="600" noProof="0" dirty="0">
                <a:solidFill>
                  <a:srgbClr val="2F3342"/>
                </a:solidFill>
                <a:latin typeface="+mn-lt"/>
                <a:ea typeface="+mn-ea"/>
                <a:cs typeface="+mn-cs"/>
                <a:sym typeface="Bebas"/>
              </a:rPr>
              <a:t>4</a:t>
            </a:r>
            <a:r>
              <a:rPr lang="uk-UA" sz="2400" b="1" kern="1200" spc="600" baseline="30000" noProof="0" dirty="0">
                <a:solidFill>
                  <a:srgbClr val="2F3342"/>
                </a:solidFill>
                <a:latin typeface="+mn-lt"/>
                <a:ea typeface="+mn-ea"/>
                <a:cs typeface="+mn-cs"/>
                <a:sym typeface="Bebas"/>
              </a:rPr>
              <a:t>TH </a:t>
            </a:r>
            <a:r>
              <a:rPr lang="uk-UA" sz="2400" b="1" kern="1200" spc="600" noProof="0" dirty="0">
                <a:solidFill>
                  <a:schemeClr val="accent1"/>
                </a:solidFill>
                <a:latin typeface="+mn-lt"/>
                <a:ea typeface="+mn-ea"/>
                <a:cs typeface="+mn-cs"/>
                <a:sym typeface="Bebas"/>
              </a:rPr>
              <a:t>COFFEE</a:t>
            </a:r>
            <a:endParaRPr lang="uk-UA" sz="2400" b="1" i="0" spc="600" noProof="0" dirty="0">
              <a:solidFill>
                <a:schemeClr val="accent1"/>
              </a:solidFill>
              <a:latin typeface="+mn-lt"/>
              <a:cs typeface="Gill Sans" panose="020B0502020104020203" pitchFamily="34" charset="-79"/>
            </a:endParaRPr>
          </a:p>
        </p:txBody>
      </p:sp>
      <p:sp>
        <p:nvSpPr>
          <p:cNvPr id="19" name="Місце для номера слайда 21">
            <a:extLst>
              <a:ext uri="{FF2B5EF4-FFF2-40B4-BE49-F238E27FC236}">
                <a16:creationId xmlns:a16="http://schemas.microsoft.com/office/drawing/2014/main" id="{BDEFFF1D-21D1-45B8-A062-F9140F937EE2}"/>
              </a:ext>
            </a:extLst>
          </p:cNvPr>
          <p:cNvSpPr txBox="1">
            <a:spLocks/>
          </p:cNvSpPr>
          <p:nvPr userDrawn="1"/>
        </p:nvSpPr>
        <p:spPr>
          <a:xfrm>
            <a:off x="10919584" y="441326"/>
            <a:ext cx="703476" cy="244475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3" b="1" kern="1200">
                <a:solidFill>
                  <a:schemeClr val="tx1">
                    <a:alpha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D8D877B3-D348-4611-9BDB-C5374591D951}" type="slidenum">
              <a:rPr lang="uk-UA" sz="1000" noProof="0" smtClean="0"/>
              <a:pPr/>
              <a:t>‹№›</a:t>
            </a:fld>
            <a:endParaRPr lang="uk-UA" sz="1000" noProof="0" dirty="0"/>
          </a:p>
        </p:txBody>
      </p:sp>
      <p:cxnSp>
        <p:nvCxnSpPr>
          <p:cNvPr id="20" name="Пряма сполучна лінія 19">
            <a:extLst>
              <a:ext uri="{FF2B5EF4-FFF2-40B4-BE49-F238E27FC236}">
                <a16:creationId xmlns:a16="http://schemas.microsoft.com/office/drawing/2014/main" id="{DFEBA112-2FA0-448A-A373-EB297C4661F0}"/>
              </a:ext>
            </a:extLst>
          </p:cNvPr>
          <p:cNvCxnSpPr/>
          <p:nvPr userDrawn="1"/>
        </p:nvCxnSpPr>
        <p:spPr>
          <a:xfrm>
            <a:off x="559704" y="0"/>
            <a:ext cx="0" cy="1320791"/>
          </a:xfrm>
          <a:prstGeom prst="line">
            <a:avLst/>
          </a:prstGeom>
          <a:ln w="19050">
            <a:solidFill>
              <a:schemeClr val="tx1">
                <a:alpha val="7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065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50" r:id="rId2"/>
    <p:sldLayoutId id="2147483660" r:id="rId3"/>
    <p:sldLayoutId id="2147483663" r:id="rId4"/>
    <p:sldLayoutId id="2147483661" r:id="rId5"/>
    <p:sldLayoutId id="2147483662" r:id="rId6"/>
    <p:sldLayoutId id="2147483665" r:id="rId7"/>
    <p:sldLayoutId id="2147483668" r:id="rId8"/>
    <p:sldLayoutId id="2147483677" r:id="rId9"/>
    <p:sldLayoutId id="2147483673" r:id="rId10"/>
    <p:sldLayoutId id="2147483674" r:id="rId11"/>
    <p:sldLayoutId id="2147483680" r:id="rId12"/>
    <p:sldLayoutId id="2147483678" r:id="rId13"/>
    <p:sldLayoutId id="2147483679" r:id="rId14"/>
  </p:sldLayoutIdLst>
  <p:transition>
    <p:fade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6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nimal-id.net/uk/app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hyperlink" Target="https://ri4i.com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ri4i.com/" TargetMode="External"/><Relationship Id="rId5" Type="http://schemas.openxmlformats.org/officeDocument/2006/relationships/hyperlink" Target="https://animal-id.net/uk/app/" TargetMode="Externa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ri4i.com/" TargetMode="External"/><Relationship Id="rId5" Type="http://schemas.openxmlformats.org/officeDocument/2006/relationships/hyperlink" Target="https://animal-id.net/uk/app/" TargetMode="Externa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04900" y="1559046"/>
            <a:ext cx="10668000" cy="2969443"/>
          </a:xfrm>
          <a:solidFill>
            <a:schemeClr val="bg1"/>
          </a:solidFill>
        </p:spPr>
        <p:txBody>
          <a:bodyPr rtlCol="0">
            <a:normAutofit/>
          </a:bodyPr>
          <a:lstStyle/>
          <a:p>
            <a:pPr rtl="0"/>
            <a:r>
              <a:rPr lang="en-US" dirty="0" err="1">
                <a:solidFill>
                  <a:schemeClr val="accent1"/>
                </a:solidFill>
              </a:rPr>
              <a:t>Love</a:t>
            </a:r>
            <a:r>
              <a:rPr lang="en-US" dirty="0" err="1"/>
              <a:t>&amp;Pets</a:t>
            </a:r>
            <a:endParaRPr lang="uk-UA" dirty="0"/>
          </a:p>
        </p:txBody>
      </p:sp>
      <p:sp>
        <p:nvSpPr>
          <p:cNvPr id="5" name="Місце для тексту 2">
            <a:extLst>
              <a:ext uri="{FF2B5EF4-FFF2-40B4-BE49-F238E27FC236}">
                <a16:creationId xmlns:a16="http://schemas.microsoft.com/office/drawing/2014/main" id="{06EA936C-FD55-4B65-B5A9-4027374883A5}"/>
              </a:ext>
            </a:extLst>
          </p:cNvPr>
          <p:cNvSpPr txBox="1">
            <a:spLocks/>
          </p:cNvSpPr>
          <p:nvPr/>
        </p:nvSpPr>
        <p:spPr>
          <a:xfrm>
            <a:off x="1241602" y="4528489"/>
            <a:ext cx="10394595" cy="513935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uk-UA" sz="1600" dirty="0" err="1"/>
              <a:t>Матійчук</a:t>
            </a:r>
            <a:r>
              <a:rPr lang="uk-UA" sz="1600" dirty="0"/>
              <a:t> Соломія        Слобода Ірина        </a:t>
            </a:r>
            <a:r>
              <a:rPr lang="uk-UA" sz="1600" dirty="0" err="1"/>
              <a:t>Трибулович</a:t>
            </a:r>
            <a:r>
              <a:rPr lang="uk-UA" sz="1600" dirty="0"/>
              <a:t> Іванна        Омелюх Ірина        Морозов Володимир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C3CCDE-A26F-4841-B8EC-F534FF736CF5}"/>
              </a:ext>
            </a:extLst>
          </p:cNvPr>
          <p:cNvSpPr txBox="1"/>
          <p:nvPr/>
        </p:nvSpPr>
        <p:spPr>
          <a:xfrm rot="16200000">
            <a:off x="-691652" y="3198167"/>
            <a:ext cx="253307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b="1" dirty="0" err="1">
                <a:solidFill>
                  <a:schemeClr val="accent1"/>
                </a:solidFill>
              </a:rPr>
              <a:t>Love</a:t>
            </a:r>
            <a:r>
              <a:rPr lang="en-US" sz="2400" b="1" dirty="0" err="1"/>
              <a:t>&amp;Pets</a:t>
            </a:r>
            <a:endParaRPr lang="uk-UA" sz="2400" b="1" dirty="0"/>
          </a:p>
        </p:txBody>
      </p:sp>
    </p:spTree>
    <p:extLst>
      <p:ext uri="{BB962C8B-B14F-4D97-AF65-F5344CB8AC3E}">
        <p14:creationId xmlns:p14="http://schemas.microsoft.com/office/powerpoint/2010/main" val="3876646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6003" y="599111"/>
            <a:ext cx="10668000" cy="5659778"/>
          </a:xfrm>
        </p:spPr>
        <p:txBody>
          <a:bodyPr rtlCol="0">
            <a:normAutofit/>
          </a:bodyPr>
          <a:lstStyle/>
          <a:p>
            <a:pPr rtl="0"/>
            <a:r>
              <a:rPr lang="uk-UA" noProof="1"/>
              <a:t>ДЯКУЄМО</a:t>
            </a:r>
            <a:br>
              <a:rPr lang="uk-UA" noProof="1"/>
            </a:br>
            <a:r>
              <a:rPr lang="uk-UA" noProof="1"/>
              <a:t>ЗА УВАГУ!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B68DAA-BB38-4CE2-998C-0B243876B01C}"/>
              </a:ext>
            </a:extLst>
          </p:cNvPr>
          <p:cNvSpPr txBox="1"/>
          <p:nvPr/>
        </p:nvSpPr>
        <p:spPr>
          <a:xfrm rot="16200000">
            <a:off x="-706833" y="3190850"/>
            <a:ext cx="253307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b="1" dirty="0" err="1">
                <a:solidFill>
                  <a:schemeClr val="accent1"/>
                </a:solidFill>
              </a:rPr>
              <a:t>Love</a:t>
            </a:r>
            <a:r>
              <a:rPr lang="en-US" sz="2400" b="1" dirty="0" err="1"/>
              <a:t>&amp;Pets</a:t>
            </a:r>
            <a:endParaRPr lang="uk-UA" sz="2400" b="1" dirty="0"/>
          </a:p>
        </p:txBody>
      </p:sp>
    </p:spTree>
    <p:extLst>
      <p:ext uri="{BB962C8B-B14F-4D97-AF65-F5344CB8AC3E}">
        <p14:creationId xmlns:p14="http://schemas.microsoft.com/office/powerpoint/2010/main" val="56254657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E4312565-5F29-4C96-B5A2-E1EAE5CB5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4932" y="1233170"/>
            <a:ext cx="3733800" cy="633994"/>
          </a:xfrm>
        </p:spPr>
        <p:txBody>
          <a:bodyPr rtlCol="0"/>
          <a:lstStyle/>
          <a:p>
            <a:pPr rtl="0"/>
            <a:r>
              <a:rPr lang="uk-UA" dirty="0"/>
              <a:t>Ціль аплікації</a:t>
            </a:r>
          </a:p>
        </p:txBody>
      </p:sp>
      <p:sp>
        <p:nvSpPr>
          <p:cNvPr id="20" name="Місце для тексту 19">
            <a:extLst>
              <a:ext uri="{FF2B5EF4-FFF2-40B4-BE49-F238E27FC236}">
                <a16:creationId xmlns:a16="http://schemas.microsoft.com/office/drawing/2014/main" id="{1A5AD738-856D-4A85-B701-C986789D9E82}"/>
              </a:ext>
            </a:extLst>
          </p:cNvPr>
          <p:cNvSpPr>
            <a:spLocks noGrp="1"/>
          </p:cNvSpPr>
          <p:nvPr>
            <p:ph type="body" idx="71"/>
          </p:nvPr>
        </p:nvSpPr>
        <p:spPr>
          <a:xfrm>
            <a:off x="7926192" y="2031324"/>
            <a:ext cx="2771280" cy="2069621"/>
          </a:xfrm>
        </p:spPr>
        <p:txBody>
          <a:bodyPr rtlCol="0"/>
          <a:lstStyle/>
          <a:p>
            <a:pPr rtl="0"/>
            <a:r>
              <a:rPr lang="uk-UA" sz="2000" dirty="0"/>
              <a:t>Допомогти у догляді за домашніми улюбленцями та обрати собі тваринку.</a:t>
            </a:r>
          </a:p>
        </p:txBody>
      </p:sp>
      <p:sp>
        <p:nvSpPr>
          <p:cNvPr id="14" name="Полілінія 27">
            <a:extLst>
              <a:ext uri="{FF2B5EF4-FFF2-40B4-BE49-F238E27FC236}">
                <a16:creationId xmlns:a16="http://schemas.microsoft.com/office/drawing/2014/main" id="{944C982A-D694-43A6-9330-50F554BC2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1104900" y="529"/>
            <a:ext cx="4686301" cy="3733270"/>
          </a:xfrm>
          <a:custGeom>
            <a:avLst/>
            <a:gdLst>
              <a:gd name="connsiteX0" fmla="*/ 683 w 2374769"/>
              <a:gd name="connsiteY0" fmla="*/ 0 h 2362237"/>
              <a:gd name="connsiteX1" fmla="*/ 242807 w 2374769"/>
              <a:gd name="connsiteY1" fmla="*/ 12161 h 2362237"/>
              <a:gd name="connsiteX2" fmla="*/ 2374769 w 2374769"/>
              <a:gd name="connsiteY2" fmla="*/ 2362237 h 2362237"/>
              <a:gd name="connsiteX3" fmla="*/ 1543208 w 2374769"/>
              <a:gd name="connsiteY3" fmla="*/ 2362237 h 2362237"/>
              <a:gd name="connsiteX4" fmla="*/ 0 w 2374769"/>
              <a:gd name="connsiteY4" fmla="*/ 827150 h 2362237"/>
              <a:gd name="connsiteX5" fmla="*/ 0 w 2374769"/>
              <a:gd name="connsiteY5" fmla="*/ 34 h 2362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74769" h="2362237">
                <a:moveTo>
                  <a:pt x="683" y="0"/>
                </a:moveTo>
                <a:lnTo>
                  <a:pt x="242807" y="12161"/>
                </a:lnTo>
                <a:cubicBezTo>
                  <a:pt x="1440298" y="133133"/>
                  <a:pt x="2374769" y="1139131"/>
                  <a:pt x="2374769" y="2362237"/>
                </a:cubicBezTo>
                <a:lnTo>
                  <a:pt x="1543208" y="2362237"/>
                </a:lnTo>
                <a:cubicBezTo>
                  <a:pt x="1543208" y="1514432"/>
                  <a:pt x="852291" y="827150"/>
                  <a:pt x="0" y="827150"/>
                </a:cubicBezTo>
                <a:lnTo>
                  <a:pt x="0" y="34"/>
                </a:lnTo>
                <a:close/>
              </a:path>
            </a:pathLst>
          </a:custGeom>
          <a:solidFill>
            <a:schemeClr val="bg2">
              <a:lumMod val="7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3B08FB-8570-4CF0-BE07-0A52569487B7}"/>
              </a:ext>
            </a:extLst>
          </p:cNvPr>
          <p:cNvSpPr txBox="1"/>
          <p:nvPr/>
        </p:nvSpPr>
        <p:spPr>
          <a:xfrm rot="16200000">
            <a:off x="-706833" y="3190850"/>
            <a:ext cx="253307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b="1" dirty="0" err="1">
                <a:solidFill>
                  <a:schemeClr val="accent1"/>
                </a:solidFill>
              </a:rPr>
              <a:t>Love</a:t>
            </a:r>
            <a:r>
              <a:rPr lang="en-US" sz="2400" b="1" dirty="0" err="1"/>
              <a:t>&amp;Pets</a:t>
            </a:r>
            <a:endParaRPr lang="uk-UA" sz="2400" b="1" dirty="0"/>
          </a:p>
        </p:txBody>
      </p:sp>
      <p:pic>
        <p:nvPicPr>
          <p:cNvPr id="30" name="Місце для зображення 29" descr="Зображення, що містить собака, у приміщенні, кладе, коричневий&#10;&#10;Автоматично згенерований опис">
            <a:extLst>
              <a:ext uri="{FF2B5EF4-FFF2-40B4-BE49-F238E27FC236}">
                <a16:creationId xmlns:a16="http://schemas.microsoft.com/office/drawing/2014/main" id="{B26F0F07-75BE-4D2E-A743-F3CD67D3287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9861" b="1986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1251187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78CC151D-3E87-49F8-947C-F3CD2D5C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984" y="1489121"/>
            <a:ext cx="4562856" cy="558933"/>
          </a:xfrm>
        </p:spPr>
        <p:txBody>
          <a:bodyPr rtlCol="0"/>
          <a:lstStyle/>
          <a:p>
            <a:pPr rtl="0"/>
            <a:r>
              <a:rPr lang="uk-UA" dirty="0"/>
              <a:t>Проблеми, які вирішує</a:t>
            </a:r>
          </a:p>
        </p:txBody>
      </p:sp>
      <p:sp>
        <p:nvSpPr>
          <p:cNvPr id="7" name="Місце для тексту 2">
            <a:extLst>
              <a:ext uri="{FF2B5EF4-FFF2-40B4-BE49-F238E27FC236}">
                <a16:creationId xmlns:a16="http://schemas.microsoft.com/office/drawing/2014/main" id="{B7F83001-6F86-4DB9-8790-C0738D88DC47}"/>
              </a:ext>
            </a:extLst>
          </p:cNvPr>
          <p:cNvSpPr txBox="1">
            <a:spLocks/>
          </p:cNvSpPr>
          <p:nvPr/>
        </p:nvSpPr>
        <p:spPr>
          <a:xfrm>
            <a:off x="6506984" y="2484229"/>
            <a:ext cx="4327271" cy="3120292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ü"/>
            </a:pPr>
            <a:r>
              <a:rPr lang="ru-RU" sz="2400" dirty="0"/>
              <a:t>Дозволить </a:t>
            </a:r>
            <a:r>
              <a:rPr lang="ru-RU" sz="2400" dirty="0" err="1"/>
              <a:t>власникам</a:t>
            </a:r>
            <a:r>
              <a:rPr lang="ru-RU" sz="2400" dirty="0"/>
              <a:t> </a:t>
            </a:r>
            <a:r>
              <a:rPr lang="ru-RU" sz="2400" dirty="0" err="1"/>
              <a:t>стежити</a:t>
            </a:r>
            <a:r>
              <a:rPr lang="ru-RU" sz="2400" dirty="0"/>
              <a:t> за </a:t>
            </a:r>
            <a:r>
              <a:rPr lang="ru-RU" sz="2400" dirty="0" err="1"/>
              <a:t>вчасним</a:t>
            </a:r>
            <a:r>
              <a:rPr lang="ru-RU" sz="2400" dirty="0"/>
              <a:t> </a:t>
            </a:r>
            <a:r>
              <a:rPr lang="ru-RU" sz="2400" dirty="0" err="1"/>
              <a:t>виконанням</a:t>
            </a:r>
            <a:r>
              <a:rPr lang="ru-RU" sz="2400" dirty="0"/>
              <a:t> </a:t>
            </a:r>
            <a:r>
              <a:rPr lang="ru-RU" sz="2400" dirty="0" err="1"/>
              <a:t>усіх</a:t>
            </a:r>
            <a:r>
              <a:rPr lang="ru-RU" sz="2400" dirty="0"/>
              <a:t> </a:t>
            </a:r>
            <a:r>
              <a:rPr lang="ru-RU" sz="2400" dirty="0" err="1"/>
              <a:t>необхідних</a:t>
            </a:r>
            <a:r>
              <a:rPr lang="ru-RU" sz="2400" dirty="0"/>
              <a:t> процедур по догляду за </a:t>
            </a:r>
            <a:r>
              <a:rPr lang="ru-RU" sz="2400" dirty="0" err="1"/>
              <a:t>домашнім</a:t>
            </a:r>
            <a:r>
              <a:rPr lang="ru-RU" sz="2400" dirty="0"/>
              <a:t> </a:t>
            </a:r>
            <a:r>
              <a:rPr lang="ru-RU" sz="2400" dirty="0" err="1"/>
              <a:t>улюбленцем</a:t>
            </a:r>
            <a:r>
              <a:rPr lang="ru-RU" sz="2400" dirty="0"/>
              <a:t>;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ru-RU" sz="2400" dirty="0" err="1"/>
              <a:t>Надасть</a:t>
            </a:r>
            <a:r>
              <a:rPr lang="ru-RU" sz="2400" dirty="0"/>
              <a:t> </a:t>
            </a:r>
            <a:r>
              <a:rPr lang="ru-RU" sz="2400" dirty="0" err="1"/>
              <a:t>можливість</a:t>
            </a:r>
            <a:r>
              <a:rPr lang="ru-RU" sz="2400" dirty="0"/>
              <a:t> </a:t>
            </a:r>
            <a:r>
              <a:rPr lang="ru-RU" sz="2400" dirty="0" err="1"/>
              <a:t>вибрати</a:t>
            </a:r>
            <a:r>
              <a:rPr lang="ru-RU" sz="2400" dirty="0"/>
              <a:t> </a:t>
            </a:r>
            <a:r>
              <a:rPr lang="ru-RU" sz="2400" dirty="0" err="1"/>
              <a:t>тваринку</a:t>
            </a:r>
            <a:r>
              <a:rPr lang="ru-RU" sz="2400" dirty="0"/>
              <a:t>, яка </a:t>
            </a:r>
            <a:r>
              <a:rPr lang="ru-RU" sz="2400" dirty="0" err="1"/>
              <a:t>підійде</a:t>
            </a:r>
            <a:r>
              <a:rPr lang="ru-RU" sz="2400" dirty="0"/>
              <a:t> </a:t>
            </a:r>
            <a:r>
              <a:rPr lang="ru-RU" sz="2400" dirty="0" err="1"/>
              <a:t>саме</a:t>
            </a:r>
            <a:r>
              <a:rPr lang="ru-RU" sz="2400" dirty="0"/>
              <a:t> </a:t>
            </a:r>
            <a:r>
              <a:rPr lang="ru-RU" sz="2400" dirty="0" err="1"/>
              <a:t>тобі</a:t>
            </a:r>
            <a:r>
              <a:rPr lang="uk-UA" sz="2400" dirty="0"/>
              <a:t>;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62D3428-579B-4317-8DC7-86C6FF4D7986}"/>
              </a:ext>
            </a:extLst>
          </p:cNvPr>
          <p:cNvSpPr txBox="1"/>
          <p:nvPr/>
        </p:nvSpPr>
        <p:spPr>
          <a:xfrm rot="16200000">
            <a:off x="-706833" y="3190850"/>
            <a:ext cx="253307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b="1" dirty="0" err="1">
                <a:solidFill>
                  <a:schemeClr val="accent1"/>
                </a:solidFill>
              </a:rPr>
              <a:t>Love</a:t>
            </a:r>
            <a:r>
              <a:rPr lang="en-US" sz="2400" b="1" dirty="0" err="1"/>
              <a:t>&amp;Pets</a:t>
            </a:r>
            <a:endParaRPr lang="uk-UA" sz="2400" b="1" dirty="0"/>
          </a:p>
        </p:txBody>
      </p:sp>
      <p:pic>
        <p:nvPicPr>
          <p:cNvPr id="27" name="Місце для зображення 26" descr="Зображення, що містить особа, у приміщенні, кладе, ссавець&#10;&#10;Автоматично згенерований опис">
            <a:extLst>
              <a:ext uri="{FF2B5EF4-FFF2-40B4-BE49-F238E27FC236}">
                <a16:creationId xmlns:a16="http://schemas.microsoft.com/office/drawing/2014/main" id="{719A3B69-AE04-41A7-A0FF-2033CE6C82EB}"/>
              </a:ext>
            </a:extLst>
          </p:cNvPr>
          <p:cNvPicPr>
            <a:picLocks noGrp="1" noChangeAspect="1"/>
          </p:cNvPicPr>
          <p:nvPr>
            <p:ph type="pic" sz="quarter" idx="71"/>
          </p:nvPr>
        </p:nvPicPr>
        <p:blipFill>
          <a:blip r:embed="rId3"/>
          <a:srcRect t="7684" b="768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9406576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0">
            <a:extLst>
              <a:ext uri="{FF2B5EF4-FFF2-40B4-BE49-F238E27FC236}">
                <a16:creationId xmlns:a16="http://schemas.microsoft.com/office/drawing/2014/main" id="{7E19986B-6BF1-4ACF-B9CC-DBD1466DD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3378" y="1775929"/>
            <a:ext cx="3907718" cy="593280"/>
          </a:xfrm>
        </p:spPr>
        <p:txBody>
          <a:bodyPr rtlCol="0"/>
          <a:lstStyle/>
          <a:p>
            <a:pPr rtl="0"/>
            <a:r>
              <a:rPr lang="uk-UA" dirty="0"/>
              <a:t>Типи користувачів</a:t>
            </a:r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sz="quarter" idx="2"/>
          </p:nvPr>
        </p:nvSpPr>
        <p:spPr>
          <a:xfrm>
            <a:off x="1033378" y="2663146"/>
            <a:ext cx="4164641" cy="2850963"/>
          </a:xfrm>
        </p:spPr>
        <p:txBody>
          <a:bodyPr rtlCol="0">
            <a:noAutofit/>
          </a:bodyPr>
          <a:lstStyle/>
          <a:p>
            <a:r>
              <a:rPr lang="ru-RU" sz="2400" dirty="0"/>
              <a:t>1) </a:t>
            </a:r>
            <a:r>
              <a:rPr lang="ru-RU" sz="2400" dirty="0" err="1"/>
              <a:t>Користувачі</a:t>
            </a:r>
            <a:r>
              <a:rPr lang="ru-RU" sz="2400" dirty="0"/>
              <a:t>, </a:t>
            </a:r>
            <a:r>
              <a:rPr lang="ru-RU" sz="2400" dirty="0" err="1"/>
              <a:t>які</a:t>
            </a:r>
            <a:r>
              <a:rPr lang="ru-RU" sz="2400" dirty="0"/>
              <a:t> </a:t>
            </a:r>
            <a:r>
              <a:rPr lang="ru-RU" sz="2400" dirty="0" err="1"/>
              <a:t>шукають</a:t>
            </a:r>
            <a:r>
              <a:rPr lang="ru-RU" sz="2400" dirty="0"/>
              <a:t> </a:t>
            </a:r>
            <a:r>
              <a:rPr lang="ru-RU" sz="2400" dirty="0" err="1"/>
              <a:t>домашнього</a:t>
            </a:r>
            <a:r>
              <a:rPr lang="ru-RU" sz="2400" dirty="0"/>
              <a:t> </a:t>
            </a:r>
            <a:r>
              <a:rPr lang="ru-RU" sz="2400" dirty="0" err="1"/>
              <a:t>улюбленця</a:t>
            </a:r>
            <a:r>
              <a:rPr lang="ru-RU" sz="2400" dirty="0"/>
              <a:t>;</a:t>
            </a:r>
          </a:p>
          <a:p>
            <a:r>
              <a:rPr lang="ru-RU" sz="2400" dirty="0"/>
              <a:t>2) </a:t>
            </a:r>
            <a:r>
              <a:rPr lang="ru-RU" sz="2400" dirty="0" err="1"/>
              <a:t>Користувачі</a:t>
            </a:r>
            <a:r>
              <a:rPr lang="ru-RU" sz="2400" dirty="0"/>
              <a:t>, </a:t>
            </a:r>
            <a:r>
              <a:rPr lang="ru-RU" sz="2400" dirty="0" err="1"/>
              <a:t>які</a:t>
            </a:r>
            <a:r>
              <a:rPr lang="ru-RU" sz="2400" dirty="0"/>
              <a:t> </a:t>
            </a:r>
            <a:r>
              <a:rPr lang="ru-RU" sz="2400" dirty="0" err="1"/>
              <a:t>вже</a:t>
            </a:r>
            <a:r>
              <a:rPr lang="ru-RU" sz="2400" dirty="0"/>
              <a:t> </a:t>
            </a:r>
            <a:r>
              <a:rPr lang="ru-RU" sz="2400" dirty="0" err="1"/>
              <a:t>мають</a:t>
            </a:r>
            <a:r>
              <a:rPr lang="ru-RU" sz="2400" dirty="0"/>
              <a:t> </a:t>
            </a:r>
            <a:r>
              <a:rPr lang="ru-RU" sz="2400" dirty="0" err="1"/>
              <a:t>домашнього</a:t>
            </a:r>
            <a:r>
              <a:rPr lang="ru-RU" sz="2400" dirty="0"/>
              <a:t> </a:t>
            </a:r>
            <a:r>
              <a:rPr lang="ru-RU" sz="2400" dirty="0" err="1"/>
              <a:t>улюбленця</a:t>
            </a:r>
            <a:r>
              <a:rPr lang="ru-RU" sz="2400" dirty="0"/>
              <a:t> і </a:t>
            </a:r>
            <a:r>
              <a:rPr lang="ru-RU" sz="2400" dirty="0" err="1"/>
              <a:t>хочуть</a:t>
            </a:r>
            <a:r>
              <a:rPr lang="ru-RU" sz="2400" dirty="0"/>
              <a:t> </a:t>
            </a:r>
            <a:r>
              <a:rPr lang="ru-RU" sz="2400" dirty="0" err="1"/>
              <a:t>стежити</a:t>
            </a:r>
            <a:r>
              <a:rPr lang="ru-RU" sz="2400" dirty="0"/>
              <a:t> за </a:t>
            </a:r>
            <a:r>
              <a:rPr lang="ru-RU" sz="2400" dirty="0" err="1"/>
              <a:t>вчасним</a:t>
            </a:r>
            <a:r>
              <a:rPr lang="ru-RU" sz="2400" dirty="0"/>
              <a:t> </a:t>
            </a:r>
            <a:r>
              <a:rPr lang="ru-RU" sz="2400" dirty="0" err="1"/>
              <a:t>виконанням</a:t>
            </a:r>
            <a:r>
              <a:rPr lang="ru-RU" sz="2400" dirty="0"/>
              <a:t> </a:t>
            </a:r>
            <a:r>
              <a:rPr lang="ru-RU" sz="2400" dirty="0" err="1"/>
              <a:t>усіх</a:t>
            </a:r>
            <a:r>
              <a:rPr lang="ru-RU" sz="2400" dirty="0"/>
              <a:t> </a:t>
            </a:r>
            <a:r>
              <a:rPr lang="ru-RU" sz="2400" dirty="0" err="1"/>
              <a:t>необхідних</a:t>
            </a:r>
            <a:r>
              <a:rPr lang="ru-RU" sz="2400" dirty="0"/>
              <a:t> процедур по догляду за ним.</a:t>
            </a:r>
            <a:endParaRPr lang="uk-UA" sz="2400" dirty="0"/>
          </a:p>
        </p:txBody>
      </p:sp>
      <p:sp>
        <p:nvSpPr>
          <p:cNvPr id="8" name="Овал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29322" y="5717514"/>
            <a:ext cx="1012464" cy="1007136"/>
          </a:xfrm>
          <a:prstGeom prst="ellipse">
            <a:avLst/>
          </a:prstGeom>
          <a:noFill/>
          <a:ln w="6350">
            <a:solidFill>
              <a:schemeClr val="tx1">
                <a:alpha val="10000"/>
              </a:schemeClr>
            </a:solidFill>
            <a:prstDash val="sysDot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dirty="0"/>
          </a:p>
        </p:txBody>
      </p:sp>
      <p:sp>
        <p:nvSpPr>
          <p:cNvPr id="10" name="Номер слайда 04">
            <a:extLst>
              <a:ext uri="{FF2B5EF4-FFF2-40B4-BE49-F238E27FC236}">
                <a16:creationId xmlns:a16="http://schemas.microsoft.com/office/drawing/2014/main" id="{979C3E78-CF44-41DC-A57F-A9DFA28E5F1F}"/>
              </a:ext>
            </a:extLst>
          </p:cNvPr>
          <p:cNvSpPr txBox="1">
            <a:spLocks/>
          </p:cNvSpPr>
          <p:nvPr/>
        </p:nvSpPr>
        <p:spPr>
          <a:xfrm>
            <a:off x="10919584" y="441326"/>
            <a:ext cx="703476" cy="244475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3" b="1" kern="1200">
                <a:solidFill>
                  <a:schemeClr val="tx1">
                    <a:alpha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D8D877B3-D348-4611-9BDB-C5374591D951}" type="slidenum">
              <a:rPr lang="uk-UA" sz="1000" smtClean="0">
                <a:solidFill>
                  <a:schemeClr val="bg1">
                    <a:alpha val="50000"/>
                  </a:schemeClr>
                </a:solidFill>
              </a:rPr>
              <a:pPr/>
              <a:t>4</a:t>
            </a:fld>
            <a:endParaRPr lang="uk-UA" sz="1000" dirty="0">
              <a:solidFill>
                <a:schemeClr val="bg1">
                  <a:alpha val="50000"/>
                </a:schemeClr>
              </a:solidFill>
            </a:endParaRPr>
          </a:p>
        </p:txBody>
      </p:sp>
      <p:pic>
        <p:nvPicPr>
          <p:cNvPr id="30" name="Місце для зображення 29" descr="Зображення, що містить собака, надворі, особа, позує&#10;&#10;Автоматично згенерований опис">
            <a:extLst>
              <a:ext uri="{FF2B5EF4-FFF2-40B4-BE49-F238E27FC236}">
                <a16:creationId xmlns:a16="http://schemas.microsoft.com/office/drawing/2014/main" id="{FCD4E07C-366C-4FBB-A662-0CA5C962981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17140" r="17140"/>
          <a:stretch>
            <a:fillRect/>
          </a:stretch>
        </p:blipFill>
        <p:spPr/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37C395F-4E93-4B6C-A3A7-52A763FA77F5}"/>
              </a:ext>
            </a:extLst>
          </p:cNvPr>
          <p:cNvSpPr txBox="1"/>
          <p:nvPr/>
        </p:nvSpPr>
        <p:spPr>
          <a:xfrm rot="16200000">
            <a:off x="-706833" y="3190850"/>
            <a:ext cx="253307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b="1" dirty="0" err="1">
                <a:solidFill>
                  <a:schemeClr val="accent1"/>
                </a:solidFill>
              </a:rPr>
              <a:t>Love</a:t>
            </a:r>
            <a:r>
              <a:rPr lang="en-US" sz="2400" b="1" dirty="0" err="1"/>
              <a:t>&amp;Pets</a:t>
            </a:r>
            <a:endParaRPr lang="uk-UA" sz="2400" b="1" dirty="0"/>
          </a:p>
        </p:txBody>
      </p:sp>
    </p:spTree>
    <p:extLst>
      <p:ext uri="{BB962C8B-B14F-4D97-AF65-F5344CB8AC3E}">
        <p14:creationId xmlns:p14="http://schemas.microsoft.com/office/powerpoint/2010/main" val="43410748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C11E0449-C335-46DB-B971-B68D8522B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5689" y="891894"/>
            <a:ext cx="3217347" cy="545888"/>
          </a:xfrm>
        </p:spPr>
        <p:txBody>
          <a:bodyPr rtlCol="0"/>
          <a:lstStyle/>
          <a:p>
            <a:pPr rtl="0"/>
            <a:r>
              <a:rPr lang="uk-UA" dirty="0"/>
              <a:t>Основні вимоги</a:t>
            </a:r>
          </a:p>
        </p:txBody>
      </p:sp>
      <p:sp>
        <p:nvSpPr>
          <p:cNvPr id="11" name="Місце для тексту 10"/>
          <p:cNvSpPr>
            <a:spLocks noGrp="1"/>
          </p:cNvSpPr>
          <p:nvPr>
            <p:ph type="body" sz="quarter" idx="39"/>
          </p:nvPr>
        </p:nvSpPr>
        <p:spPr>
          <a:xfrm>
            <a:off x="5235689" y="1765320"/>
            <a:ext cx="4205389" cy="4047280"/>
          </a:xfrm>
        </p:spPr>
        <p:txBody>
          <a:bodyPr rtlCol="0"/>
          <a:lstStyle/>
          <a:p>
            <a:pPr marL="0" indent="0" rtl="0">
              <a:buNone/>
            </a:pPr>
            <a:r>
              <a:rPr lang="ru-RU" sz="2000" dirty="0"/>
              <a:t>1) </a:t>
            </a:r>
            <a:r>
              <a:rPr lang="ru-RU" sz="2000" dirty="0" err="1"/>
              <a:t>Зручний</a:t>
            </a:r>
            <a:r>
              <a:rPr lang="ru-RU" sz="2000" dirty="0"/>
              <a:t> </a:t>
            </a:r>
            <a:r>
              <a:rPr lang="ru-RU" sz="2000" dirty="0" err="1"/>
              <a:t>користувацький</a:t>
            </a:r>
            <a:r>
              <a:rPr lang="ru-RU" sz="2000" dirty="0"/>
              <a:t> </a:t>
            </a:r>
            <a:r>
              <a:rPr lang="ru-RU" sz="2000" dirty="0" err="1"/>
              <a:t>інтерфейс</a:t>
            </a:r>
            <a:r>
              <a:rPr lang="ru-RU" sz="2000" dirty="0"/>
              <a:t>;</a:t>
            </a:r>
          </a:p>
          <a:p>
            <a:pPr marL="0" indent="0" rtl="0">
              <a:buNone/>
            </a:pPr>
            <a:r>
              <a:rPr lang="ru-RU" sz="2000" dirty="0"/>
              <a:t>2) </a:t>
            </a:r>
            <a:r>
              <a:rPr lang="ru-RU" sz="2000" dirty="0" err="1"/>
              <a:t>Можливість</a:t>
            </a:r>
            <a:r>
              <a:rPr lang="ru-RU" sz="2000" dirty="0"/>
              <a:t> </a:t>
            </a:r>
            <a:r>
              <a:rPr lang="ru-RU" sz="2000" dirty="0" err="1"/>
              <a:t>створити</a:t>
            </a:r>
            <a:r>
              <a:rPr lang="ru-RU" sz="2000" dirty="0"/>
              <a:t> </a:t>
            </a:r>
            <a:r>
              <a:rPr lang="ru-RU" sz="2000" dirty="0" err="1"/>
              <a:t>профіль</a:t>
            </a:r>
            <a:r>
              <a:rPr lang="ru-RU" sz="2000" dirty="0"/>
              <a:t> для </a:t>
            </a:r>
            <a:r>
              <a:rPr lang="ru-RU" sz="2000" dirty="0" err="1"/>
              <a:t>тварини</a:t>
            </a:r>
            <a:r>
              <a:rPr lang="ru-RU" sz="2000" dirty="0"/>
              <a:t>;</a:t>
            </a:r>
          </a:p>
          <a:p>
            <a:pPr marL="0" indent="0">
              <a:buNone/>
            </a:pPr>
            <a:r>
              <a:rPr lang="ru-RU" sz="2000" dirty="0"/>
              <a:t>3) </a:t>
            </a:r>
            <a:r>
              <a:rPr lang="ru-RU" sz="2000" dirty="0" err="1"/>
              <a:t>Можливість</a:t>
            </a:r>
            <a:r>
              <a:rPr lang="ru-RU" sz="2000" dirty="0"/>
              <a:t> </a:t>
            </a:r>
            <a:r>
              <a:rPr lang="ru-RU" sz="2000" dirty="0" err="1"/>
              <a:t>вибрати</a:t>
            </a:r>
            <a:r>
              <a:rPr lang="ru-RU" sz="2000" dirty="0"/>
              <a:t> </a:t>
            </a:r>
            <a:r>
              <a:rPr lang="ru-RU" sz="2000" dirty="0" err="1"/>
              <a:t>улюбленця</a:t>
            </a:r>
            <a:r>
              <a:rPr lang="ru-RU" sz="2000" dirty="0"/>
              <a:t>, </a:t>
            </a:r>
            <a:r>
              <a:rPr lang="ru-RU" sz="2000" dirty="0" err="1"/>
              <a:t>який</a:t>
            </a:r>
            <a:r>
              <a:rPr lang="ru-RU" sz="2000" dirty="0"/>
              <a:t> </a:t>
            </a:r>
            <a:r>
              <a:rPr lang="ru-RU" sz="2000" dirty="0" err="1"/>
              <a:t>підійде</a:t>
            </a:r>
            <a:r>
              <a:rPr lang="ru-RU" sz="2000" dirty="0"/>
              <a:t> </a:t>
            </a:r>
            <a:r>
              <a:rPr lang="ru-RU" sz="2000" dirty="0" err="1"/>
              <a:t>саме</a:t>
            </a:r>
            <a:r>
              <a:rPr lang="ru-RU" sz="2000" dirty="0"/>
              <a:t> </a:t>
            </a:r>
            <a:r>
              <a:rPr lang="ru-RU" sz="2000" dirty="0" err="1"/>
              <a:t>тобі</a:t>
            </a:r>
            <a:r>
              <a:rPr lang="ru-RU" sz="2000" dirty="0"/>
              <a:t>;</a:t>
            </a:r>
          </a:p>
          <a:p>
            <a:pPr marL="0" indent="0" rtl="0">
              <a:buNone/>
            </a:pPr>
            <a:r>
              <a:rPr lang="ru-RU" sz="2000" dirty="0"/>
              <a:t>4) </a:t>
            </a:r>
            <a:r>
              <a:rPr lang="ru-RU" sz="2000" dirty="0" err="1"/>
              <a:t>Можливість</a:t>
            </a:r>
            <a:r>
              <a:rPr lang="ru-RU" sz="2000" dirty="0"/>
              <a:t> </a:t>
            </a:r>
            <a:r>
              <a:rPr lang="ru-RU" sz="2000" dirty="0" err="1"/>
              <a:t>створити</a:t>
            </a:r>
            <a:r>
              <a:rPr lang="ru-RU" sz="2000" dirty="0"/>
              <a:t> </a:t>
            </a:r>
            <a:r>
              <a:rPr lang="ru-RU" sz="2000" dirty="0" err="1"/>
              <a:t>нагадування</a:t>
            </a:r>
            <a:r>
              <a:rPr lang="ru-RU" sz="2000" dirty="0"/>
              <a:t> на </a:t>
            </a:r>
            <a:r>
              <a:rPr lang="ru-RU" sz="2000" dirty="0" err="1"/>
              <a:t>необхідну</a:t>
            </a:r>
            <a:r>
              <a:rPr lang="ru-RU" sz="2000" dirty="0"/>
              <a:t> дату з </a:t>
            </a:r>
            <a:r>
              <a:rPr lang="ru-RU" sz="2000" dirty="0" err="1"/>
              <a:t>описом</a:t>
            </a:r>
            <a:r>
              <a:rPr lang="ru-RU" sz="2000" dirty="0"/>
              <a:t>.</a:t>
            </a:r>
          </a:p>
        </p:txBody>
      </p:sp>
      <p:pic>
        <p:nvPicPr>
          <p:cNvPr id="31" name="Місце для зображення 30" descr="Зображення, що містить кіт, ссавець, кіт свійський, у приміщенні&#10;&#10;Автоматично згенерований опис">
            <a:extLst>
              <a:ext uri="{FF2B5EF4-FFF2-40B4-BE49-F238E27FC236}">
                <a16:creationId xmlns:a16="http://schemas.microsoft.com/office/drawing/2014/main" id="{3A0AF913-0488-4EEE-A7C0-351A659F58AE}"/>
              </a:ext>
            </a:extLst>
          </p:cNvPr>
          <p:cNvPicPr>
            <a:picLocks noGrp="1" noChangeAspect="1"/>
          </p:cNvPicPr>
          <p:nvPr>
            <p:ph type="pic" sz="quarter" idx="56"/>
          </p:nvPr>
        </p:nvPicPr>
        <p:blipFill>
          <a:blip r:embed="rId3"/>
          <a:srcRect l="8264" r="8264"/>
          <a:stretch>
            <a:fillRect/>
          </a:stretch>
        </p:blipFill>
        <p:spPr/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F5111970-D3B2-410B-A86A-EA13F0FFC9F0}"/>
              </a:ext>
            </a:extLst>
          </p:cNvPr>
          <p:cNvSpPr txBox="1"/>
          <p:nvPr/>
        </p:nvSpPr>
        <p:spPr>
          <a:xfrm rot="16200000">
            <a:off x="-706833" y="3190850"/>
            <a:ext cx="253307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b="1" dirty="0" err="1">
                <a:solidFill>
                  <a:schemeClr val="accent1"/>
                </a:solidFill>
              </a:rPr>
              <a:t>Love</a:t>
            </a:r>
            <a:r>
              <a:rPr lang="en-US" sz="2400" b="1" dirty="0" err="1"/>
              <a:t>&amp;Pets</a:t>
            </a:r>
            <a:endParaRPr lang="uk-UA" sz="2400" b="1" dirty="0"/>
          </a:p>
        </p:txBody>
      </p:sp>
      <p:pic>
        <p:nvPicPr>
          <p:cNvPr id="43" name="Місце для зображення 42">
            <a:extLst>
              <a:ext uri="{FF2B5EF4-FFF2-40B4-BE49-F238E27FC236}">
                <a16:creationId xmlns:a16="http://schemas.microsoft.com/office/drawing/2014/main" id="{C0B7130C-B4EA-4A74-9999-99F9F5B21BD9}"/>
              </a:ext>
            </a:extLst>
          </p:cNvPr>
          <p:cNvPicPr>
            <a:picLocks noGrp="1" noChangeAspect="1"/>
          </p:cNvPicPr>
          <p:nvPr>
            <p:ph type="pic" sz="quarter" idx="87"/>
          </p:nvPr>
        </p:nvPicPr>
        <p:blipFill>
          <a:blip r:embed="rId4"/>
          <a:srcRect l="28555" r="28555"/>
          <a:stretch>
            <a:fillRect/>
          </a:stretch>
        </p:blipFill>
        <p:spPr/>
      </p:pic>
      <p:pic>
        <p:nvPicPr>
          <p:cNvPr id="45" name="Рисунок 44" descr="Зображення, що містить текст, рослина&#10;&#10;Автоматично згенерований опис">
            <a:extLst>
              <a:ext uri="{FF2B5EF4-FFF2-40B4-BE49-F238E27FC236}">
                <a16:creationId xmlns:a16="http://schemas.microsoft.com/office/drawing/2014/main" id="{F0516E34-76AD-4047-922B-3B45AE27DD6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2846"/>
          <a:stretch/>
        </p:blipFill>
        <p:spPr>
          <a:xfrm>
            <a:off x="11597973" y="2776611"/>
            <a:ext cx="594027" cy="1012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45466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1B45034-0214-4385-BDBF-8B1939AA0AD9}"/>
              </a:ext>
            </a:extLst>
          </p:cNvPr>
          <p:cNvSpPr txBox="1"/>
          <p:nvPr/>
        </p:nvSpPr>
        <p:spPr>
          <a:xfrm rot="16200000">
            <a:off x="-706833" y="3190850"/>
            <a:ext cx="253307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b="1" dirty="0" err="1">
                <a:solidFill>
                  <a:schemeClr val="accent1"/>
                </a:solidFill>
              </a:rPr>
              <a:t>Love</a:t>
            </a:r>
            <a:r>
              <a:rPr lang="en-US" sz="2400" b="1" dirty="0" err="1"/>
              <a:t>&amp;Pets</a:t>
            </a:r>
            <a:endParaRPr lang="uk-UA" sz="2400" b="1" dirty="0"/>
          </a:p>
        </p:txBody>
      </p:sp>
      <p:sp>
        <p:nvSpPr>
          <p:cNvPr id="39" name="Заголовок 6">
            <a:extLst>
              <a:ext uri="{FF2B5EF4-FFF2-40B4-BE49-F238E27FC236}">
                <a16:creationId xmlns:a16="http://schemas.microsoft.com/office/drawing/2014/main" id="{3821D445-A414-4734-8855-29B23730B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8866" y="1795555"/>
            <a:ext cx="2234267" cy="477627"/>
          </a:xfrm>
        </p:spPr>
        <p:txBody>
          <a:bodyPr/>
          <a:lstStyle/>
          <a:p>
            <a:r>
              <a:rPr lang="uk-UA" sz="2800" dirty="0">
                <a:solidFill>
                  <a:schemeClr val="tx1"/>
                </a:solidFill>
              </a:rPr>
              <a:t>Переваги</a:t>
            </a:r>
            <a:endParaRPr lang="uk-UA" dirty="0">
              <a:solidFill>
                <a:schemeClr val="tx1"/>
              </a:solidFill>
            </a:endParaRPr>
          </a:p>
        </p:txBody>
      </p:sp>
      <p:sp>
        <p:nvSpPr>
          <p:cNvPr id="41" name="Місце для тексту 10">
            <a:extLst>
              <a:ext uri="{FF2B5EF4-FFF2-40B4-BE49-F238E27FC236}">
                <a16:creationId xmlns:a16="http://schemas.microsoft.com/office/drawing/2014/main" id="{C90D99FF-9FC9-4E57-8F20-295DF81163A2}"/>
              </a:ext>
            </a:extLst>
          </p:cNvPr>
          <p:cNvSpPr txBox="1">
            <a:spLocks/>
          </p:cNvSpPr>
          <p:nvPr/>
        </p:nvSpPr>
        <p:spPr>
          <a:xfrm>
            <a:off x="1192214" y="3593714"/>
            <a:ext cx="4812620" cy="2444337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ü"/>
            </a:pPr>
            <a:r>
              <a:rPr lang="ru-RU" sz="2000" dirty="0" err="1"/>
              <a:t>можливість</a:t>
            </a:r>
            <a:r>
              <a:rPr lang="ru-RU" sz="2000" dirty="0"/>
              <a:t> </a:t>
            </a:r>
            <a:r>
              <a:rPr lang="ru-RU" sz="2000" dirty="0" err="1"/>
              <a:t>додати</a:t>
            </a:r>
            <a:r>
              <a:rPr lang="ru-RU" sz="2000" dirty="0"/>
              <a:t> </a:t>
            </a:r>
            <a:r>
              <a:rPr lang="ru-RU" sz="2000" dirty="0" err="1"/>
              <a:t>родовід</a:t>
            </a:r>
            <a:r>
              <a:rPr lang="ru-RU" sz="2000" dirty="0"/>
              <a:t> </a:t>
            </a:r>
            <a:r>
              <a:rPr lang="ru-RU" sz="2000" dirty="0" err="1"/>
              <a:t>тварини</a:t>
            </a:r>
            <a:endParaRPr lang="ru-RU" sz="2000" dirty="0"/>
          </a:p>
          <a:p>
            <a:pPr>
              <a:buFont typeface="Wingdings" panose="05000000000000000000" pitchFamily="2" charset="2"/>
              <a:buChar char="ü"/>
            </a:pPr>
            <a:r>
              <a:rPr lang="ru-RU" sz="2000" dirty="0" err="1"/>
              <a:t>захист</a:t>
            </a:r>
            <a:r>
              <a:rPr lang="ru-RU" sz="2000" dirty="0"/>
              <a:t> </a:t>
            </a:r>
            <a:r>
              <a:rPr lang="ru-RU" sz="2000" dirty="0" err="1"/>
              <a:t>улюбленця</a:t>
            </a:r>
            <a:r>
              <a:rPr lang="ru-RU" sz="2000" dirty="0"/>
              <a:t> у </a:t>
            </a:r>
            <a:r>
              <a:rPr lang="ru-RU" sz="2000" dirty="0" err="1"/>
              <a:t>випадку</a:t>
            </a:r>
            <a:r>
              <a:rPr lang="ru-RU" sz="2000" dirty="0"/>
              <a:t> </a:t>
            </a:r>
            <a:r>
              <a:rPr lang="ru-RU" sz="2000" dirty="0" err="1"/>
              <a:t>втрати</a:t>
            </a:r>
            <a:endParaRPr lang="ru-RU" sz="2000" dirty="0"/>
          </a:p>
          <a:p>
            <a:pPr>
              <a:buFont typeface="Wingdings" panose="05000000000000000000" pitchFamily="2" charset="2"/>
              <a:buChar char="ü"/>
            </a:pPr>
            <a:r>
              <a:rPr lang="ru-RU" sz="2000" dirty="0" err="1"/>
              <a:t>можливість</a:t>
            </a:r>
            <a:r>
              <a:rPr lang="ru-RU" sz="2000" dirty="0"/>
              <a:t> </a:t>
            </a:r>
            <a:r>
              <a:rPr lang="ru-RU" sz="2000" dirty="0" err="1"/>
              <a:t>додати</a:t>
            </a:r>
            <a:r>
              <a:rPr lang="ru-RU" sz="2000" dirty="0"/>
              <a:t> </a:t>
            </a:r>
            <a:r>
              <a:rPr lang="en-US" sz="2000" dirty="0"/>
              <a:t>QR </a:t>
            </a:r>
            <a:r>
              <a:rPr lang="ru-RU" sz="2000" dirty="0"/>
              <a:t>паспорт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ru-RU" sz="2000" dirty="0" err="1"/>
              <a:t>можливість</a:t>
            </a:r>
            <a:r>
              <a:rPr lang="ru-RU" sz="2000" dirty="0"/>
              <a:t> </a:t>
            </a:r>
            <a:r>
              <a:rPr lang="ru-RU" sz="2000" dirty="0" err="1"/>
              <a:t>реєстрації</a:t>
            </a:r>
            <a:r>
              <a:rPr lang="ru-RU" sz="2000" dirty="0"/>
              <a:t> у </a:t>
            </a:r>
            <a:r>
              <a:rPr lang="ru-RU" sz="2000" dirty="0" err="1"/>
              <a:t>міжнародній</a:t>
            </a:r>
            <a:r>
              <a:rPr lang="ru-RU" sz="2000" dirty="0"/>
              <a:t> онлайн-</a:t>
            </a:r>
            <a:r>
              <a:rPr lang="ru-RU" sz="2000" dirty="0" err="1"/>
              <a:t>базі</a:t>
            </a:r>
            <a:endParaRPr lang="ru-RU" sz="2000" dirty="0"/>
          </a:p>
          <a:p>
            <a:pPr>
              <a:buFont typeface="Wingdings" panose="05000000000000000000" pitchFamily="2" charset="2"/>
              <a:buChar char="ü"/>
            </a:pPr>
            <a:r>
              <a:rPr lang="ru-RU" sz="2000" dirty="0" err="1"/>
              <a:t>геопозиція</a:t>
            </a:r>
            <a:r>
              <a:rPr lang="ru-RU" sz="2000" dirty="0"/>
              <a:t> </a:t>
            </a:r>
            <a:r>
              <a:rPr lang="ru-RU" sz="2000" dirty="0" err="1"/>
              <a:t>знайденої</a:t>
            </a:r>
            <a:r>
              <a:rPr lang="ru-RU" sz="2000" dirty="0"/>
              <a:t> </a:t>
            </a:r>
            <a:r>
              <a:rPr lang="ru-RU" sz="2000" dirty="0" err="1"/>
              <a:t>тварини</a:t>
            </a:r>
            <a:endParaRPr lang="ru-RU" sz="2000" dirty="0"/>
          </a:p>
        </p:txBody>
      </p:sp>
      <p:sp>
        <p:nvSpPr>
          <p:cNvPr id="43" name="Місце для тексту 10">
            <a:extLst>
              <a:ext uri="{FF2B5EF4-FFF2-40B4-BE49-F238E27FC236}">
                <a16:creationId xmlns:a16="http://schemas.microsoft.com/office/drawing/2014/main" id="{900ACFD4-CA0B-4E22-A73F-7958B680B9E4}"/>
              </a:ext>
            </a:extLst>
          </p:cNvPr>
          <p:cNvSpPr txBox="1">
            <a:spLocks/>
          </p:cNvSpPr>
          <p:nvPr/>
        </p:nvSpPr>
        <p:spPr>
          <a:xfrm>
            <a:off x="6704948" y="3593714"/>
            <a:ext cx="4812620" cy="2671472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ü"/>
            </a:pPr>
            <a:r>
              <a:rPr lang="ru-RU" sz="2000" dirty="0" err="1"/>
              <a:t>пошук</a:t>
            </a:r>
            <a:r>
              <a:rPr lang="ru-RU" sz="2000" dirty="0"/>
              <a:t> та записи до </a:t>
            </a:r>
            <a:r>
              <a:rPr lang="ru-RU" sz="2000" dirty="0" err="1"/>
              <a:t>спеціалістів</a:t>
            </a:r>
            <a:endParaRPr lang="ru-RU" sz="2000" dirty="0"/>
          </a:p>
          <a:p>
            <a:pPr>
              <a:buFont typeface="Wingdings" panose="05000000000000000000" pitchFamily="2" charset="2"/>
              <a:buChar char="ü"/>
            </a:pPr>
            <a:r>
              <a:rPr lang="ru-RU" sz="2000" dirty="0" err="1"/>
              <a:t>інформаці</a:t>
            </a:r>
            <a:r>
              <a:rPr lang="uk-UA" sz="2000" dirty="0"/>
              <a:t>я</a:t>
            </a:r>
            <a:r>
              <a:rPr lang="ru-RU" sz="2000" dirty="0"/>
              <a:t> </a:t>
            </a:r>
            <a:r>
              <a:rPr lang="ru-RU" sz="2000" dirty="0" err="1"/>
              <a:t>щодо</a:t>
            </a:r>
            <a:r>
              <a:rPr lang="ru-RU" sz="2000" dirty="0"/>
              <a:t> догляду </a:t>
            </a:r>
            <a:r>
              <a:rPr lang="ru-RU" sz="2000" dirty="0" err="1"/>
              <a:t>улюбленця</a:t>
            </a:r>
            <a:endParaRPr lang="ru-RU" sz="2000" dirty="0"/>
          </a:p>
          <a:p>
            <a:pPr>
              <a:buFont typeface="Wingdings" panose="05000000000000000000" pitchFamily="2" charset="2"/>
              <a:buChar char="ü"/>
            </a:pPr>
            <a:r>
              <a:rPr lang="ru-RU" sz="2000" dirty="0" err="1"/>
              <a:t>можливість</a:t>
            </a:r>
            <a:r>
              <a:rPr lang="ru-RU" sz="2000" dirty="0"/>
              <a:t> </a:t>
            </a:r>
            <a:r>
              <a:rPr lang="ru-RU" sz="2000" dirty="0" err="1"/>
              <a:t>моніторингу</a:t>
            </a:r>
            <a:r>
              <a:rPr lang="ru-RU" sz="2000" dirty="0"/>
              <a:t> </a:t>
            </a:r>
            <a:r>
              <a:rPr lang="ru-RU" sz="2000" dirty="0" err="1"/>
              <a:t>сезонних</a:t>
            </a:r>
            <a:r>
              <a:rPr lang="ru-RU" sz="2000" dirty="0"/>
              <a:t> процедур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ru-RU" sz="2000" dirty="0" err="1"/>
              <a:t>пошук</a:t>
            </a:r>
            <a:r>
              <a:rPr lang="ru-RU" sz="2000" dirty="0"/>
              <a:t> </a:t>
            </a:r>
            <a:r>
              <a:rPr lang="ru-RU" sz="2000" dirty="0" err="1"/>
              <a:t>актуальних</a:t>
            </a:r>
            <a:r>
              <a:rPr lang="ru-RU" sz="2000" dirty="0"/>
              <a:t> </a:t>
            </a:r>
            <a:r>
              <a:rPr lang="ru-RU" sz="2000" dirty="0" err="1"/>
              <a:t>місць</a:t>
            </a:r>
            <a:r>
              <a:rPr lang="ru-RU" sz="2000" dirty="0"/>
              <a:t> для </a:t>
            </a:r>
            <a:r>
              <a:rPr lang="ru-RU" sz="2000" dirty="0" err="1"/>
              <a:t>вигулу</a:t>
            </a:r>
            <a:r>
              <a:rPr lang="ru-RU" sz="2000" dirty="0"/>
              <a:t> тварин</a:t>
            </a:r>
          </a:p>
        </p:txBody>
      </p:sp>
      <p:sp>
        <p:nvSpPr>
          <p:cNvPr id="11" name="TextBox 10">
            <a:hlinkClick r:id="rId3"/>
            <a:extLst>
              <a:ext uri="{FF2B5EF4-FFF2-40B4-BE49-F238E27FC236}">
                <a16:creationId xmlns:a16="http://schemas.microsoft.com/office/drawing/2014/main" id="{FE48D36D-2907-43B0-8E4F-E12325BD9D7C}"/>
              </a:ext>
            </a:extLst>
          </p:cNvPr>
          <p:cNvSpPr txBox="1"/>
          <p:nvPr/>
        </p:nvSpPr>
        <p:spPr>
          <a:xfrm>
            <a:off x="2096913" y="2958417"/>
            <a:ext cx="30032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dirty="0"/>
              <a:t>https://animal-id.net/uk/app/</a:t>
            </a:r>
          </a:p>
        </p:txBody>
      </p:sp>
      <p:sp>
        <p:nvSpPr>
          <p:cNvPr id="13" name="TextBox 12">
            <a:hlinkClick r:id="rId4"/>
            <a:extLst>
              <a:ext uri="{FF2B5EF4-FFF2-40B4-BE49-F238E27FC236}">
                <a16:creationId xmlns:a16="http://schemas.microsoft.com/office/drawing/2014/main" id="{B2738856-83D2-41E1-993B-BDBE3508606D}"/>
              </a:ext>
            </a:extLst>
          </p:cNvPr>
          <p:cNvSpPr txBox="1"/>
          <p:nvPr/>
        </p:nvSpPr>
        <p:spPr>
          <a:xfrm>
            <a:off x="8222258" y="2960787"/>
            <a:ext cx="1778000" cy="3693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dirty="0"/>
              <a:t>https://ri4i.com/</a:t>
            </a:r>
          </a:p>
        </p:txBody>
      </p:sp>
      <p:pic>
        <p:nvPicPr>
          <p:cNvPr id="14" name="Місце для зображення 13" descr="Зображення, що містить текст, картинка&#10;&#10;Автоматично згенерований опис">
            <a:extLst>
              <a:ext uri="{FF2B5EF4-FFF2-40B4-BE49-F238E27FC236}">
                <a16:creationId xmlns:a16="http://schemas.microsoft.com/office/drawing/2014/main" id="{DB1BE63A-9B17-4FEF-8BA8-E9CECC6E0B42}"/>
              </a:ext>
            </a:extLst>
          </p:cNvPr>
          <p:cNvPicPr>
            <a:picLocks noGrp="1" noChangeAspect="1"/>
          </p:cNvPicPr>
          <p:nvPr>
            <p:ph type="pic" sz="quarter" idx="104"/>
          </p:nvPr>
        </p:nvPicPr>
        <p:blipFill>
          <a:blip r:embed="rId5"/>
          <a:srcRect t="27625" b="27625"/>
          <a:stretch>
            <a:fillRect/>
          </a:stretch>
        </p:blipFill>
        <p:spPr/>
      </p:pic>
      <p:pic>
        <p:nvPicPr>
          <p:cNvPr id="10" name="Місце для зображення 9">
            <a:extLst>
              <a:ext uri="{FF2B5EF4-FFF2-40B4-BE49-F238E27FC236}">
                <a16:creationId xmlns:a16="http://schemas.microsoft.com/office/drawing/2014/main" id="{63B62570-2BE1-4C44-AECE-E96C50F666EC}"/>
              </a:ext>
            </a:extLst>
          </p:cNvPr>
          <p:cNvPicPr>
            <a:picLocks noGrp="1" noChangeAspect="1"/>
          </p:cNvPicPr>
          <p:nvPr>
            <p:ph type="pic" sz="quarter" idx="105"/>
          </p:nvPr>
        </p:nvPicPr>
        <p:blipFill>
          <a:blip r:embed="rId6"/>
          <a:srcRect t="243" b="24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9111860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1"/>
      <p:bldP spid="4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1B45034-0214-4385-BDBF-8B1939AA0AD9}"/>
              </a:ext>
            </a:extLst>
          </p:cNvPr>
          <p:cNvSpPr txBox="1"/>
          <p:nvPr/>
        </p:nvSpPr>
        <p:spPr>
          <a:xfrm rot="16200000">
            <a:off x="-706833" y="3190850"/>
            <a:ext cx="253307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b="1" dirty="0" err="1">
                <a:solidFill>
                  <a:schemeClr val="accent1"/>
                </a:solidFill>
              </a:rPr>
              <a:t>Love</a:t>
            </a:r>
            <a:r>
              <a:rPr lang="en-US" sz="2400" b="1" dirty="0" err="1"/>
              <a:t>&amp;Pets</a:t>
            </a:r>
            <a:endParaRPr lang="uk-UA" sz="2400" b="1" dirty="0"/>
          </a:p>
        </p:txBody>
      </p:sp>
      <p:sp>
        <p:nvSpPr>
          <p:cNvPr id="39" name="Заголовок 6">
            <a:extLst>
              <a:ext uri="{FF2B5EF4-FFF2-40B4-BE49-F238E27FC236}">
                <a16:creationId xmlns:a16="http://schemas.microsoft.com/office/drawing/2014/main" id="{3821D445-A414-4734-8855-29B23730B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8866" y="1795555"/>
            <a:ext cx="2234267" cy="477627"/>
          </a:xfrm>
        </p:spPr>
        <p:txBody>
          <a:bodyPr/>
          <a:lstStyle/>
          <a:p>
            <a:r>
              <a:rPr lang="uk-UA" sz="2800" dirty="0"/>
              <a:t>Недоліки</a:t>
            </a:r>
          </a:p>
        </p:txBody>
      </p:sp>
      <p:sp>
        <p:nvSpPr>
          <p:cNvPr id="41" name="Місце для тексту 10">
            <a:extLst>
              <a:ext uri="{FF2B5EF4-FFF2-40B4-BE49-F238E27FC236}">
                <a16:creationId xmlns:a16="http://schemas.microsoft.com/office/drawing/2014/main" id="{C90D99FF-9FC9-4E57-8F20-295DF81163A2}"/>
              </a:ext>
            </a:extLst>
          </p:cNvPr>
          <p:cNvSpPr txBox="1">
            <a:spLocks/>
          </p:cNvSpPr>
          <p:nvPr/>
        </p:nvSpPr>
        <p:spPr>
          <a:xfrm>
            <a:off x="1192214" y="3548542"/>
            <a:ext cx="4812620" cy="2445184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ru-RU" sz="2000" dirty="0" err="1"/>
              <a:t>немає</a:t>
            </a:r>
            <a:r>
              <a:rPr lang="ru-RU" sz="2000" dirty="0"/>
              <a:t> </a:t>
            </a:r>
            <a:r>
              <a:rPr lang="ru-RU" sz="2000" dirty="0" err="1"/>
              <a:t>інших</a:t>
            </a:r>
            <a:r>
              <a:rPr lang="ru-RU" sz="2000" dirty="0"/>
              <a:t> тварин, </a:t>
            </a:r>
            <a:r>
              <a:rPr lang="ru-RU" sz="2000" dirty="0" err="1"/>
              <a:t>окрім</a:t>
            </a:r>
            <a:r>
              <a:rPr lang="ru-RU" sz="2000" dirty="0"/>
              <a:t> собак та </a:t>
            </a:r>
            <a:r>
              <a:rPr lang="ru-RU" sz="2000" dirty="0" err="1"/>
              <a:t>котів</a:t>
            </a:r>
            <a:endParaRPr lang="ru-RU" sz="2000" dirty="0"/>
          </a:p>
          <a:p>
            <a:pPr>
              <a:buFont typeface="Wingdings" panose="05000000000000000000" pitchFamily="2" charset="2"/>
              <a:buChar char="v"/>
            </a:pPr>
            <a:r>
              <a:rPr lang="ru-RU" sz="2000" dirty="0"/>
              <a:t>нема </a:t>
            </a:r>
            <a:r>
              <a:rPr lang="ru-RU" sz="2000" dirty="0" err="1"/>
              <a:t>можливості</a:t>
            </a:r>
            <a:r>
              <a:rPr lang="ru-RU" sz="2000" dirty="0"/>
              <a:t> </a:t>
            </a:r>
            <a:r>
              <a:rPr lang="ru-RU" sz="2000" dirty="0" err="1"/>
              <a:t>змінювати</a:t>
            </a:r>
            <a:r>
              <a:rPr lang="ru-RU" sz="2000" dirty="0"/>
              <a:t> </a:t>
            </a:r>
            <a:r>
              <a:rPr lang="ru-RU" sz="2000" dirty="0" err="1"/>
              <a:t>мову</a:t>
            </a:r>
            <a:endParaRPr lang="ru-RU" sz="2000" dirty="0"/>
          </a:p>
          <a:p>
            <a:pPr>
              <a:buFont typeface="Wingdings" panose="05000000000000000000" pitchFamily="2" charset="2"/>
              <a:buChar char="v"/>
            </a:pPr>
            <a:r>
              <a:rPr lang="ru-RU" sz="2000" dirty="0" err="1"/>
              <a:t>немає</a:t>
            </a:r>
            <a:r>
              <a:rPr lang="ru-RU" sz="2000" dirty="0"/>
              <a:t> </a:t>
            </a:r>
            <a:r>
              <a:rPr lang="ru-RU" sz="2000" dirty="0" err="1"/>
              <a:t>детальної</a:t>
            </a:r>
            <a:r>
              <a:rPr lang="ru-RU" sz="2000" dirty="0"/>
              <a:t> </a:t>
            </a:r>
            <a:r>
              <a:rPr lang="ru-RU" sz="2000" dirty="0" err="1"/>
              <a:t>інформації</a:t>
            </a:r>
            <a:r>
              <a:rPr lang="ru-RU" sz="2000" dirty="0"/>
              <a:t> про догляд за твариною</a:t>
            </a:r>
            <a:endParaRPr lang="en-US" sz="2000" dirty="0"/>
          </a:p>
          <a:p>
            <a:pPr>
              <a:buFont typeface="Wingdings" panose="05000000000000000000" pitchFamily="2" charset="2"/>
              <a:buChar char="v"/>
            </a:pPr>
            <a:r>
              <a:rPr lang="ru-RU" sz="2000" dirty="0"/>
              <a:t>нема </a:t>
            </a:r>
            <a:r>
              <a:rPr lang="ru-RU" sz="2000" dirty="0" err="1"/>
              <a:t>нагадувань</a:t>
            </a:r>
            <a:r>
              <a:rPr lang="ru-RU" sz="2000" dirty="0"/>
              <a:t> </a:t>
            </a:r>
            <a:r>
              <a:rPr lang="ru-RU" sz="2000" dirty="0" err="1"/>
              <a:t>важливих</a:t>
            </a:r>
            <a:r>
              <a:rPr lang="ru-RU" sz="2000" dirty="0"/>
              <a:t> </a:t>
            </a:r>
            <a:r>
              <a:rPr lang="ru-RU" sz="2000" dirty="0" err="1"/>
              <a:t>подій</a:t>
            </a:r>
            <a:endParaRPr lang="ru-RU" sz="2000" dirty="0"/>
          </a:p>
          <a:p>
            <a:pPr>
              <a:buFont typeface="Wingdings" panose="05000000000000000000" pitchFamily="2" charset="2"/>
              <a:buChar char="v"/>
            </a:pPr>
            <a:endParaRPr lang="uk-UA" sz="2000" dirty="0"/>
          </a:p>
        </p:txBody>
      </p:sp>
      <p:sp>
        <p:nvSpPr>
          <p:cNvPr id="43" name="Місце для тексту 10">
            <a:extLst>
              <a:ext uri="{FF2B5EF4-FFF2-40B4-BE49-F238E27FC236}">
                <a16:creationId xmlns:a16="http://schemas.microsoft.com/office/drawing/2014/main" id="{900ACFD4-CA0B-4E22-A73F-7958B680B9E4}"/>
              </a:ext>
            </a:extLst>
          </p:cNvPr>
          <p:cNvSpPr txBox="1">
            <a:spLocks/>
          </p:cNvSpPr>
          <p:nvPr/>
        </p:nvSpPr>
        <p:spPr>
          <a:xfrm>
            <a:off x="6705146" y="3597744"/>
            <a:ext cx="4812620" cy="2948133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ru-RU" sz="2000" dirty="0" err="1"/>
              <a:t>немає</a:t>
            </a:r>
            <a:r>
              <a:rPr lang="ru-RU" sz="2000" dirty="0"/>
              <a:t> </a:t>
            </a:r>
            <a:r>
              <a:rPr lang="ru-RU" sz="2000" dirty="0" err="1"/>
              <a:t>інших</a:t>
            </a:r>
            <a:r>
              <a:rPr lang="ru-RU" sz="2000" dirty="0"/>
              <a:t> тварин, </a:t>
            </a:r>
            <a:r>
              <a:rPr lang="ru-RU" sz="2000" dirty="0" err="1"/>
              <a:t>окрім</a:t>
            </a:r>
            <a:r>
              <a:rPr lang="ru-RU" sz="2000" dirty="0"/>
              <a:t> собак та </a:t>
            </a:r>
            <a:r>
              <a:rPr lang="ru-RU" sz="2000" dirty="0" err="1"/>
              <a:t>котів</a:t>
            </a:r>
            <a:endParaRPr lang="ru-RU" sz="2000" dirty="0"/>
          </a:p>
          <a:p>
            <a:pPr>
              <a:buFont typeface="Wingdings" panose="05000000000000000000" pitchFamily="2" charset="2"/>
              <a:buChar char="v"/>
            </a:pPr>
            <a:r>
              <a:rPr lang="ru-RU" sz="2000" dirty="0"/>
              <a:t>нема </a:t>
            </a:r>
            <a:r>
              <a:rPr lang="ru-RU" sz="2000" dirty="0" err="1"/>
              <a:t>можливості</a:t>
            </a:r>
            <a:r>
              <a:rPr lang="ru-RU" sz="2000" dirty="0"/>
              <a:t> </a:t>
            </a:r>
            <a:r>
              <a:rPr lang="ru-RU" sz="2000" dirty="0" err="1"/>
              <a:t>змінювати</a:t>
            </a:r>
            <a:r>
              <a:rPr lang="ru-RU" sz="2000" dirty="0"/>
              <a:t> </a:t>
            </a:r>
            <a:r>
              <a:rPr lang="ru-RU" sz="2000" dirty="0" err="1"/>
              <a:t>мову</a:t>
            </a:r>
            <a:endParaRPr lang="ru-RU" sz="2000" dirty="0"/>
          </a:p>
          <a:p>
            <a:pPr>
              <a:buFont typeface="Wingdings" panose="05000000000000000000" pitchFamily="2" charset="2"/>
              <a:buChar char="v"/>
            </a:pPr>
            <a:r>
              <a:rPr lang="ru-RU" sz="2000" dirty="0" err="1"/>
              <a:t>немає</a:t>
            </a:r>
            <a:r>
              <a:rPr lang="ru-RU" sz="2000" dirty="0"/>
              <a:t> </a:t>
            </a:r>
            <a:r>
              <a:rPr lang="ru-RU" sz="2000" dirty="0" err="1"/>
              <a:t>детальної</a:t>
            </a:r>
            <a:r>
              <a:rPr lang="ru-RU" sz="2000" dirty="0"/>
              <a:t> </a:t>
            </a:r>
            <a:r>
              <a:rPr lang="ru-RU" sz="2000" dirty="0" err="1"/>
              <a:t>інформації</a:t>
            </a:r>
            <a:r>
              <a:rPr lang="ru-RU" sz="2000" dirty="0"/>
              <a:t> про догляд за твариною</a:t>
            </a:r>
            <a:endParaRPr lang="uk-UA" sz="2000" dirty="0"/>
          </a:p>
          <a:p>
            <a:pPr>
              <a:buFont typeface="Wingdings" panose="05000000000000000000" pitchFamily="2" charset="2"/>
              <a:buChar char="v"/>
            </a:pPr>
            <a:r>
              <a:rPr lang="ru-RU" sz="2000" dirty="0" err="1"/>
              <a:t>немає</a:t>
            </a:r>
            <a:r>
              <a:rPr lang="ru-RU" sz="2000" dirty="0"/>
              <a:t> </a:t>
            </a:r>
            <a:r>
              <a:rPr lang="ru-RU" sz="2000" dirty="0" err="1"/>
              <a:t>галереї</a:t>
            </a:r>
            <a:r>
              <a:rPr lang="ru-RU" sz="2000" dirty="0"/>
              <a:t> </a:t>
            </a:r>
            <a:r>
              <a:rPr lang="ru-RU" sz="2000" dirty="0" err="1"/>
              <a:t>улюбленця</a:t>
            </a:r>
            <a:endParaRPr lang="ru-RU" sz="2000" dirty="0"/>
          </a:p>
          <a:p>
            <a:pPr>
              <a:buFont typeface="Wingdings" panose="05000000000000000000" pitchFamily="2" charset="2"/>
              <a:buChar char="v"/>
            </a:pPr>
            <a:r>
              <a:rPr lang="ru-RU" sz="2000" dirty="0" err="1"/>
              <a:t>немає</a:t>
            </a:r>
            <a:r>
              <a:rPr lang="ru-RU" sz="2000" dirty="0"/>
              <a:t> </a:t>
            </a:r>
            <a:r>
              <a:rPr lang="ru-RU" sz="2000" dirty="0" err="1"/>
              <a:t>можливості</a:t>
            </a:r>
            <a:r>
              <a:rPr lang="ru-RU" sz="2000" dirty="0"/>
              <a:t> </a:t>
            </a:r>
            <a:r>
              <a:rPr lang="ru-RU" sz="2000" dirty="0" err="1"/>
              <a:t>додати</a:t>
            </a:r>
            <a:r>
              <a:rPr lang="ru-RU" sz="2000" dirty="0"/>
              <a:t> </a:t>
            </a:r>
            <a:r>
              <a:rPr lang="ru-RU" sz="2000" dirty="0" err="1"/>
              <a:t>документи</a:t>
            </a:r>
            <a:r>
              <a:rPr lang="ru-RU" sz="2000" dirty="0"/>
              <a:t> </a:t>
            </a:r>
            <a:r>
              <a:rPr lang="ru-RU" sz="2000" dirty="0" err="1"/>
              <a:t>улюбленця</a:t>
            </a:r>
            <a:endParaRPr lang="ru-RU" sz="2000" dirty="0"/>
          </a:p>
        </p:txBody>
      </p:sp>
      <p:pic>
        <p:nvPicPr>
          <p:cNvPr id="10" name="Місце для зображення 9" descr="Зображення, що містить текст, картинка&#10;&#10;Автоматично згенерований опис">
            <a:extLst>
              <a:ext uri="{FF2B5EF4-FFF2-40B4-BE49-F238E27FC236}">
                <a16:creationId xmlns:a16="http://schemas.microsoft.com/office/drawing/2014/main" id="{E04DC111-2394-41DD-8873-0AE5E86D38B1}"/>
              </a:ext>
            </a:extLst>
          </p:cNvPr>
          <p:cNvPicPr>
            <a:picLocks noGrp="1" noChangeAspect="1"/>
          </p:cNvPicPr>
          <p:nvPr>
            <p:ph type="pic" sz="quarter" idx="104"/>
          </p:nvPr>
        </p:nvPicPr>
        <p:blipFill>
          <a:blip r:embed="rId3"/>
          <a:srcRect t="27625" b="27625"/>
          <a:stretch>
            <a:fillRect/>
          </a:stretch>
        </p:blipFill>
        <p:spPr/>
      </p:pic>
      <p:pic>
        <p:nvPicPr>
          <p:cNvPr id="7" name="Місце для зображення 6">
            <a:extLst>
              <a:ext uri="{FF2B5EF4-FFF2-40B4-BE49-F238E27FC236}">
                <a16:creationId xmlns:a16="http://schemas.microsoft.com/office/drawing/2014/main" id="{27AABE09-D922-4920-82DB-2CB7F18A83B5}"/>
              </a:ext>
            </a:extLst>
          </p:cNvPr>
          <p:cNvPicPr>
            <a:picLocks noGrp="1" noChangeAspect="1"/>
          </p:cNvPicPr>
          <p:nvPr>
            <p:ph type="pic" sz="quarter" idx="105"/>
          </p:nvPr>
        </p:nvPicPr>
        <p:blipFill>
          <a:blip r:embed="rId4"/>
          <a:srcRect t="243" b="243"/>
          <a:stretch>
            <a:fillRect/>
          </a:stretch>
        </p:blipFill>
        <p:spPr>
          <a:xfrm>
            <a:off x="7969250" y="369888"/>
            <a:ext cx="2284413" cy="2273300"/>
          </a:xfrm>
        </p:spPr>
      </p:pic>
      <p:sp>
        <p:nvSpPr>
          <p:cNvPr id="16" name="TextBox 15">
            <a:hlinkClick r:id="rId5"/>
            <a:extLst>
              <a:ext uri="{FF2B5EF4-FFF2-40B4-BE49-F238E27FC236}">
                <a16:creationId xmlns:a16="http://schemas.microsoft.com/office/drawing/2014/main" id="{A430EB19-CBC2-4576-8EAD-56A3866C2957}"/>
              </a:ext>
            </a:extLst>
          </p:cNvPr>
          <p:cNvSpPr txBox="1"/>
          <p:nvPr/>
        </p:nvSpPr>
        <p:spPr>
          <a:xfrm>
            <a:off x="2096913" y="2935831"/>
            <a:ext cx="30032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dirty="0"/>
              <a:t>https://animal-id.net/uk/app/</a:t>
            </a:r>
          </a:p>
        </p:txBody>
      </p:sp>
      <p:sp>
        <p:nvSpPr>
          <p:cNvPr id="17" name="TextBox 16">
            <a:hlinkClick r:id="rId6"/>
            <a:extLst>
              <a:ext uri="{FF2B5EF4-FFF2-40B4-BE49-F238E27FC236}">
                <a16:creationId xmlns:a16="http://schemas.microsoft.com/office/drawing/2014/main" id="{15495C01-F553-413E-9CB8-B7C47D3C13DF}"/>
              </a:ext>
            </a:extLst>
          </p:cNvPr>
          <p:cNvSpPr txBox="1"/>
          <p:nvPr/>
        </p:nvSpPr>
        <p:spPr>
          <a:xfrm>
            <a:off x="8222456" y="2935769"/>
            <a:ext cx="1778000" cy="3693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dirty="0"/>
              <a:t>https://ri4i.com/</a:t>
            </a:r>
          </a:p>
        </p:txBody>
      </p:sp>
    </p:spTree>
    <p:extLst>
      <p:ext uri="{BB962C8B-B14F-4D97-AF65-F5344CB8AC3E}">
        <p14:creationId xmlns:p14="http://schemas.microsoft.com/office/powerpoint/2010/main" val="423113093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1B45034-0214-4385-BDBF-8B1939AA0AD9}"/>
              </a:ext>
            </a:extLst>
          </p:cNvPr>
          <p:cNvSpPr txBox="1"/>
          <p:nvPr/>
        </p:nvSpPr>
        <p:spPr>
          <a:xfrm rot="16200000">
            <a:off x="-706833" y="3190850"/>
            <a:ext cx="253307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b="1" dirty="0" err="1">
                <a:solidFill>
                  <a:schemeClr val="accent1"/>
                </a:solidFill>
              </a:rPr>
              <a:t>Love</a:t>
            </a:r>
            <a:r>
              <a:rPr lang="en-US" sz="2400" b="1" dirty="0" err="1"/>
              <a:t>&amp;Pets</a:t>
            </a:r>
            <a:endParaRPr lang="uk-UA" sz="2400" b="1" dirty="0"/>
          </a:p>
        </p:txBody>
      </p:sp>
      <p:sp>
        <p:nvSpPr>
          <p:cNvPr id="39" name="Заголовок 6">
            <a:extLst>
              <a:ext uri="{FF2B5EF4-FFF2-40B4-BE49-F238E27FC236}">
                <a16:creationId xmlns:a16="http://schemas.microsoft.com/office/drawing/2014/main" id="{3821D445-A414-4734-8855-29B23730B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8866" y="1273215"/>
            <a:ext cx="2234267" cy="999967"/>
          </a:xfrm>
        </p:spPr>
        <p:txBody>
          <a:bodyPr/>
          <a:lstStyle/>
          <a:p>
            <a:r>
              <a:rPr lang="uk-UA" sz="2800" dirty="0"/>
              <a:t>Основний функціонал</a:t>
            </a:r>
          </a:p>
        </p:txBody>
      </p:sp>
      <p:sp>
        <p:nvSpPr>
          <p:cNvPr id="41" name="Місце для тексту 10">
            <a:extLst>
              <a:ext uri="{FF2B5EF4-FFF2-40B4-BE49-F238E27FC236}">
                <a16:creationId xmlns:a16="http://schemas.microsoft.com/office/drawing/2014/main" id="{C90D99FF-9FC9-4E57-8F20-295DF81163A2}"/>
              </a:ext>
            </a:extLst>
          </p:cNvPr>
          <p:cNvSpPr txBox="1">
            <a:spLocks/>
          </p:cNvSpPr>
          <p:nvPr/>
        </p:nvSpPr>
        <p:spPr>
          <a:xfrm>
            <a:off x="1192214" y="3421682"/>
            <a:ext cx="4812620" cy="3219263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ru-RU" sz="2000" dirty="0" err="1"/>
              <a:t>створення</a:t>
            </a:r>
            <a:r>
              <a:rPr lang="ru-RU" sz="2000" dirty="0"/>
              <a:t> </a:t>
            </a:r>
            <a:r>
              <a:rPr lang="ru-RU" sz="2000" dirty="0" err="1"/>
              <a:t>профілю</a:t>
            </a:r>
            <a:r>
              <a:rPr lang="ru-RU" sz="2000" dirty="0"/>
              <a:t> для </a:t>
            </a:r>
            <a:r>
              <a:rPr lang="ru-RU" sz="2000" dirty="0" err="1"/>
              <a:t>тварини</a:t>
            </a:r>
            <a:endParaRPr lang="ru-RU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ru-RU" sz="2000" dirty="0" err="1"/>
              <a:t>можливість</a:t>
            </a:r>
            <a:r>
              <a:rPr lang="ru-RU" sz="2000" dirty="0"/>
              <a:t> </a:t>
            </a:r>
            <a:r>
              <a:rPr lang="ru-RU" sz="2000" dirty="0" err="1"/>
              <a:t>захисту</a:t>
            </a:r>
            <a:r>
              <a:rPr lang="ru-RU" sz="2000" dirty="0"/>
              <a:t> </a:t>
            </a:r>
            <a:r>
              <a:rPr lang="ru-RU" sz="2000" dirty="0" err="1"/>
              <a:t>улюбленця</a:t>
            </a:r>
            <a:r>
              <a:rPr lang="ru-RU" sz="2000" dirty="0"/>
              <a:t> у </a:t>
            </a:r>
            <a:r>
              <a:rPr lang="ru-RU" sz="2000" dirty="0" err="1"/>
              <a:t>випадку</a:t>
            </a:r>
            <a:r>
              <a:rPr lang="ru-RU" sz="2000" dirty="0"/>
              <a:t> </a:t>
            </a:r>
            <a:r>
              <a:rPr lang="ru-RU" sz="2000" dirty="0" err="1"/>
              <a:t>втрати</a:t>
            </a:r>
            <a:endParaRPr lang="ru-RU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ru-RU" sz="2000" dirty="0" err="1"/>
              <a:t>можливість</a:t>
            </a:r>
            <a:r>
              <a:rPr lang="ru-RU" sz="2000" dirty="0"/>
              <a:t> </a:t>
            </a:r>
            <a:r>
              <a:rPr lang="ru-RU" sz="2000" dirty="0" err="1"/>
              <a:t>реєстрації</a:t>
            </a:r>
            <a:r>
              <a:rPr lang="ru-RU" sz="2000" dirty="0"/>
              <a:t> у </a:t>
            </a:r>
            <a:r>
              <a:rPr lang="ru-RU" sz="2000" dirty="0" err="1"/>
              <a:t>міжнародній</a:t>
            </a:r>
            <a:r>
              <a:rPr lang="ru-RU" sz="2000" dirty="0"/>
              <a:t> онлайн-</a:t>
            </a:r>
            <a:r>
              <a:rPr lang="ru-RU" sz="2000" dirty="0" err="1"/>
              <a:t>базі</a:t>
            </a:r>
            <a:endParaRPr lang="ru-RU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ru-RU" sz="2000" dirty="0" err="1"/>
              <a:t>зберігання</a:t>
            </a:r>
            <a:r>
              <a:rPr lang="ru-RU" sz="2000" dirty="0"/>
              <a:t> </a:t>
            </a:r>
            <a:r>
              <a:rPr lang="ru-RU" sz="2000" dirty="0" err="1"/>
              <a:t>документів</a:t>
            </a:r>
            <a:r>
              <a:rPr lang="ru-RU" sz="2000" dirty="0"/>
              <a:t> </a:t>
            </a:r>
            <a:r>
              <a:rPr lang="ru-RU" sz="2000" dirty="0" err="1"/>
              <a:t>улюбленця</a:t>
            </a:r>
            <a:endParaRPr lang="ru-RU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ru-RU" sz="2000" dirty="0" err="1"/>
              <a:t>кешбек</a:t>
            </a:r>
            <a:r>
              <a:rPr lang="ru-RU" sz="2000" dirty="0"/>
              <a:t> система на </a:t>
            </a:r>
            <a:r>
              <a:rPr lang="ru-RU" sz="2000" dirty="0" err="1"/>
              <a:t>добрі</a:t>
            </a:r>
            <a:r>
              <a:rPr lang="ru-RU" sz="2000" dirty="0"/>
              <a:t> </a:t>
            </a:r>
            <a:r>
              <a:rPr lang="ru-RU" sz="2000" dirty="0" err="1"/>
              <a:t>справи</a:t>
            </a:r>
            <a:endParaRPr lang="ru-RU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ru-RU" sz="2000" dirty="0" err="1"/>
              <a:t>отримання</a:t>
            </a:r>
            <a:r>
              <a:rPr lang="ru-RU" sz="2000" dirty="0"/>
              <a:t> </a:t>
            </a:r>
            <a:r>
              <a:rPr lang="ru-RU" sz="2000" dirty="0" err="1"/>
              <a:t>геопозиції</a:t>
            </a:r>
            <a:r>
              <a:rPr lang="ru-RU" sz="2000" dirty="0"/>
              <a:t> </a:t>
            </a:r>
            <a:r>
              <a:rPr lang="ru-RU" sz="2000" dirty="0" err="1"/>
              <a:t>знайденої</a:t>
            </a:r>
            <a:r>
              <a:rPr lang="ru-RU" sz="2000" dirty="0"/>
              <a:t> </a:t>
            </a:r>
            <a:r>
              <a:rPr lang="ru-RU" sz="2000" dirty="0" err="1"/>
              <a:t>тварини</a:t>
            </a:r>
            <a:endParaRPr lang="ru-RU" sz="2000" dirty="0"/>
          </a:p>
        </p:txBody>
      </p:sp>
      <p:sp>
        <p:nvSpPr>
          <p:cNvPr id="43" name="Місце для тексту 10">
            <a:extLst>
              <a:ext uri="{FF2B5EF4-FFF2-40B4-BE49-F238E27FC236}">
                <a16:creationId xmlns:a16="http://schemas.microsoft.com/office/drawing/2014/main" id="{900ACFD4-CA0B-4E22-A73F-7958B680B9E4}"/>
              </a:ext>
            </a:extLst>
          </p:cNvPr>
          <p:cNvSpPr txBox="1">
            <a:spLocks/>
          </p:cNvSpPr>
          <p:nvPr/>
        </p:nvSpPr>
        <p:spPr>
          <a:xfrm>
            <a:off x="6834199" y="3421682"/>
            <a:ext cx="4812620" cy="3405764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ru-RU" sz="2000" dirty="0" err="1"/>
              <a:t>створення</a:t>
            </a:r>
            <a:r>
              <a:rPr lang="ru-RU" sz="2000" dirty="0"/>
              <a:t> </a:t>
            </a:r>
            <a:r>
              <a:rPr lang="ru-RU" sz="2000" dirty="0" err="1"/>
              <a:t>профілю</a:t>
            </a:r>
            <a:r>
              <a:rPr lang="ru-RU" sz="2000" dirty="0"/>
              <a:t> для </a:t>
            </a:r>
            <a:r>
              <a:rPr lang="ru-RU" sz="2000" dirty="0" err="1"/>
              <a:t>тварини</a:t>
            </a:r>
            <a:endParaRPr lang="ru-RU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ru-RU" sz="2000" dirty="0" err="1"/>
              <a:t>нагадування</a:t>
            </a:r>
            <a:r>
              <a:rPr lang="ru-RU" sz="2000" dirty="0"/>
              <a:t> та контроль </a:t>
            </a:r>
            <a:r>
              <a:rPr lang="ru-RU" sz="2000" dirty="0" err="1"/>
              <a:t>запланованих</a:t>
            </a:r>
            <a:r>
              <a:rPr lang="ru-RU" sz="2000" dirty="0"/>
              <a:t> </a:t>
            </a:r>
            <a:r>
              <a:rPr lang="ru-RU" sz="2000" dirty="0" err="1"/>
              <a:t>дій</a:t>
            </a:r>
            <a:endParaRPr lang="ru-RU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ru-RU" sz="2000" dirty="0" err="1"/>
              <a:t>допомога</a:t>
            </a:r>
            <a:r>
              <a:rPr lang="ru-RU" sz="2000" dirty="0"/>
              <a:t> у </a:t>
            </a:r>
            <a:r>
              <a:rPr lang="ru-RU" sz="2000" dirty="0" err="1"/>
              <a:t>пошуку</a:t>
            </a:r>
            <a:r>
              <a:rPr lang="ru-RU" sz="2000" dirty="0"/>
              <a:t> </a:t>
            </a:r>
            <a:r>
              <a:rPr lang="ru-RU" sz="2000" dirty="0" err="1"/>
              <a:t>спеціалістів</a:t>
            </a:r>
            <a:endParaRPr lang="ru-RU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ru-RU" sz="2000" dirty="0" err="1"/>
              <a:t>інформація</a:t>
            </a:r>
            <a:r>
              <a:rPr lang="ru-RU" sz="2000" dirty="0"/>
              <a:t> про догляд</a:t>
            </a:r>
            <a:endParaRPr lang="uk-UA" sz="2000" dirty="0"/>
          </a:p>
        </p:txBody>
      </p:sp>
      <p:pic>
        <p:nvPicPr>
          <p:cNvPr id="10" name="Місце для зображення 9" descr="Зображення, що містить текст, картинка&#10;&#10;Автоматично згенерований опис">
            <a:extLst>
              <a:ext uri="{FF2B5EF4-FFF2-40B4-BE49-F238E27FC236}">
                <a16:creationId xmlns:a16="http://schemas.microsoft.com/office/drawing/2014/main" id="{82596049-8C48-432D-A682-2975D4810F0D}"/>
              </a:ext>
            </a:extLst>
          </p:cNvPr>
          <p:cNvPicPr>
            <a:picLocks noGrp="1" noChangeAspect="1"/>
          </p:cNvPicPr>
          <p:nvPr>
            <p:ph type="pic" sz="quarter" idx="104"/>
          </p:nvPr>
        </p:nvPicPr>
        <p:blipFill>
          <a:blip r:embed="rId3"/>
          <a:srcRect t="27625" b="27625"/>
          <a:stretch>
            <a:fillRect/>
          </a:stretch>
        </p:blipFill>
        <p:spPr>
          <a:xfrm>
            <a:off x="2455863" y="369888"/>
            <a:ext cx="2286000" cy="2273300"/>
          </a:xfrm>
        </p:spPr>
      </p:pic>
      <p:pic>
        <p:nvPicPr>
          <p:cNvPr id="7" name="Місце для зображення 6">
            <a:extLst>
              <a:ext uri="{FF2B5EF4-FFF2-40B4-BE49-F238E27FC236}">
                <a16:creationId xmlns:a16="http://schemas.microsoft.com/office/drawing/2014/main" id="{3EA68B5B-E889-455E-88AE-77021752940A}"/>
              </a:ext>
            </a:extLst>
          </p:cNvPr>
          <p:cNvPicPr>
            <a:picLocks noGrp="1" noChangeAspect="1"/>
          </p:cNvPicPr>
          <p:nvPr>
            <p:ph type="pic" sz="quarter" idx="105"/>
          </p:nvPr>
        </p:nvPicPr>
        <p:blipFill>
          <a:blip r:embed="rId4"/>
          <a:srcRect t="278" b="278"/>
          <a:stretch>
            <a:fillRect/>
          </a:stretch>
        </p:blipFill>
        <p:spPr>
          <a:xfrm>
            <a:off x="7959725" y="369888"/>
            <a:ext cx="2286000" cy="2273300"/>
          </a:xfrm>
        </p:spPr>
      </p:pic>
      <p:sp>
        <p:nvSpPr>
          <p:cNvPr id="18" name="TextBox 17">
            <a:hlinkClick r:id="rId5"/>
            <a:extLst>
              <a:ext uri="{FF2B5EF4-FFF2-40B4-BE49-F238E27FC236}">
                <a16:creationId xmlns:a16="http://schemas.microsoft.com/office/drawing/2014/main" id="{6EBAD27E-BAD9-4F5E-98AE-8B9A03DCA8E9}"/>
              </a:ext>
            </a:extLst>
          </p:cNvPr>
          <p:cNvSpPr txBox="1"/>
          <p:nvPr/>
        </p:nvSpPr>
        <p:spPr>
          <a:xfrm>
            <a:off x="2096913" y="2867010"/>
            <a:ext cx="30032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dirty="0"/>
              <a:t>https://animal-id.net/uk/app/</a:t>
            </a:r>
          </a:p>
        </p:txBody>
      </p:sp>
      <p:sp>
        <p:nvSpPr>
          <p:cNvPr id="19" name="TextBox 18">
            <a:hlinkClick r:id="rId6"/>
            <a:extLst>
              <a:ext uri="{FF2B5EF4-FFF2-40B4-BE49-F238E27FC236}">
                <a16:creationId xmlns:a16="http://schemas.microsoft.com/office/drawing/2014/main" id="{F9AB3E7C-D45F-4611-B637-F3F4E929E838}"/>
              </a:ext>
            </a:extLst>
          </p:cNvPr>
          <p:cNvSpPr txBox="1"/>
          <p:nvPr/>
        </p:nvSpPr>
        <p:spPr>
          <a:xfrm>
            <a:off x="8351509" y="2867010"/>
            <a:ext cx="1778000" cy="3693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dirty="0"/>
              <a:t>https://ri4i.com/</a:t>
            </a:r>
          </a:p>
        </p:txBody>
      </p:sp>
    </p:spTree>
    <p:extLst>
      <p:ext uri="{BB962C8B-B14F-4D97-AF65-F5344CB8AC3E}">
        <p14:creationId xmlns:p14="http://schemas.microsoft.com/office/powerpoint/2010/main" val="41326536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 descr="Зображення, що містить кіт, дивиться, помаранчевий, ссавець&#10;&#10;Автоматично згенерований опис">
            <a:extLst>
              <a:ext uri="{FF2B5EF4-FFF2-40B4-BE49-F238E27FC236}">
                <a16:creationId xmlns:a16="http://schemas.microsoft.com/office/drawing/2014/main" id="{EAB478AC-772B-4E20-82F5-8C4D83AC3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5749" y="4400009"/>
            <a:ext cx="2348960" cy="2354648"/>
          </a:xfrm>
          <a:prstGeom prst="rect">
            <a:avLst/>
          </a:prstGeom>
        </p:spPr>
      </p:pic>
      <p:pic>
        <p:nvPicPr>
          <p:cNvPr id="26" name="Рисунок 25" descr="Зображення, що містить собака, ссавець&#10;&#10;Автоматично згенерований опис">
            <a:extLst>
              <a:ext uri="{FF2B5EF4-FFF2-40B4-BE49-F238E27FC236}">
                <a16:creationId xmlns:a16="http://schemas.microsoft.com/office/drawing/2014/main" id="{73815D72-12A7-46F1-B736-2A0A1984EA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3665" y="103344"/>
            <a:ext cx="2348960" cy="2354648"/>
          </a:xfrm>
          <a:prstGeom prst="rect">
            <a:avLst/>
          </a:prstGeom>
        </p:spPr>
      </p:pic>
      <p:sp>
        <p:nvSpPr>
          <p:cNvPr id="7" name="Номер слайда 21">
            <a:extLst>
              <a:ext uri="{FF2B5EF4-FFF2-40B4-BE49-F238E27FC236}">
                <a16:creationId xmlns:a16="http://schemas.microsoft.com/office/drawing/2014/main" id="{F4A07F3C-2C0D-4DC2-AB4F-E0355135560A}"/>
              </a:ext>
            </a:extLst>
          </p:cNvPr>
          <p:cNvSpPr txBox="1">
            <a:spLocks/>
          </p:cNvSpPr>
          <p:nvPr/>
        </p:nvSpPr>
        <p:spPr>
          <a:xfrm>
            <a:off x="10919584" y="441326"/>
            <a:ext cx="703476" cy="244475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3" b="1" kern="1200">
                <a:solidFill>
                  <a:schemeClr val="tx1">
                    <a:alpha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D8D877B3-D348-4611-9BDB-C5374591D951}" type="slidenum">
              <a:rPr lang="uk-UA" sz="1000" smtClean="0">
                <a:solidFill>
                  <a:schemeClr val="bg1">
                    <a:alpha val="50000"/>
                  </a:schemeClr>
                </a:solidFill>
              </a:rPr>
              <a:pPr rtl="0"/>
              <a:t>9</a:t>
            </a:fld>
            <a:endParaRPr lang="uk-UA" sz="1000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3" name="Заголовок 2" hidden="1">
            <a:extLst>
              <a:ext uri="{FF2B5EF4-FFF2-40B4-BE49-F238E27FC236}">
                <a16:creationId xmlns:a16="http://schemas.microsoft.com/office/drawing/2014/main" id="{EB985F8A-17BD-4D34-8264-513487E7B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uk-UA" dirty="0"/>
              <a:t>Слайд з великим фото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71B2ED-A61A-4633-BDC0-27C075C67761}"/>
              </a:ext>
            </a:extLst>
          </p:cNvPr>
          <p:cNvSpPr txBox="1"/>
          <p:nvPr/>
        </p:nvSpPr>
        <p:spPr>
          <a:xfrm rot="16200000">
            <a:off x="-706833" y="3190850"/>
            <a:ext cx="253307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400" b="1" dirty="0" err="1">
                <a:solidFill>
                  <a:schemeClr val="accent1"/>
                </a:solidFill>
              </a:rPr>
              <a:t>Love</a:t>
            </a:r>
            <a:r>
              <a:rPr lang="en-US" sz="2400" b="1" dirty="0" err="1"/>
              <a:t>&amp;Pets</a:t>
            </a:r>
            <a:endParaRPr lang="uk-UA" sz="2400" b="1" dirty="0"/>
          </a:p>
        </p:txBody>
      </p:sp>
      <p:sp>
        <p:nvSpPr>
          <p:cNvPr id="6" name="Овал 5" descr="Підпис до зображення">
            <a:extLst>
              <a:ext uri="{FF2B5EF4-FFF2-40B4-BE49-F238E27FC236}">
                <a16:creationId xmlns:a16="http://schemas.microsoft.com/office/drawing/2014/main" id="{2BCB8CB3-8468-48D4-9C1D-A581FC558D6F}"/>
              </a:ext>
            </a:extLst>
          </p:cNvPr>
          <p:cNvSpPr/>
          <p:nvPr/>
        </p:nvSpPr>
        <p:spPr>
          <a:xfrm>
            <a:off x="9510229" y="2259001"/>
            <a:ext cx="2340000" cy="2340000"/>
          </a:xfrm>
          <a:prstGeom prst="ellipse">
            <a:avLst/>
          </a:prstGeom>
          <a:solidFill>
            <a:schemeClr val="accent1">
              <a:alpha val="70000"/>
            </a:schemeClr>
          </a:solidFill>
          <a:ln w="317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 sz="2700" dirty="0"/>
          </a:p>
        </p:txBody>
      </p:sp>
      <p:grpSp>
        <p:nvGrpSpPr>
          <p:cNvPr id="22" name="Групувати 21">
            <a:extLst>
              <a:ext uri="{FF2B5EF4-FFF2-40B4-BE49-F238E27FC236}">
                <a16:creationId xmlns:a16="http://schemas.microsoft.com/office/drawing/2014/main" id="{3FA98834-D20F-42C1-8F9A-11D488EAAC17}"/>
              </a:ext>
            </a:extLst>
          </p:cNvPr>
          <p:cNvGrpSpPr/>
          <p:nvPr/>
        </p:nvGrpSpPr>
        <p:grpSpPr>
          <a:xfrm>
            <a:off x="790536" y="318501"/>
            <a:ext cx="6441537" cy="1015663"/>
            <a:chOff x="995192" y="224136"/>
            <a:chExt cx="6094070" cy="101566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2F34D81-A239-43A7-B217-545124E39EC9}"/>
                </a:ext>
              </a:extLst>
            </p:cNvPr>
            <p:cNvSpPr txBox="1"/>
            <p:nvPr/>
          </p:nvSpPr>
          <p:spPr>
            <a:xfrm>
              <a:off x="995192" y="224136"/>
              <a:ext cx="609407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b="0" i="0" dirty="0" err="1">
                  <a:solidFill>
                    <a:srgbClr val="4A4A4A"/>
                  </a:solidFill>
                  <a:effectLst/>
                  <a:latin typeface="BlinkMacSystemFont"/>
                </a:rPr>
                <a:t>Питання</a:t>
              </a:r>
              <a:r>
                <a:rPr lang="ru-RU" b="0" i="0" dirty="0">
                  <a:solidFill>
                    <a:srgbClr val="4A4A4A"/>
                  </a:solidFill>
                  <a:effectLst/>
                  <a:latin typeface="BlinkMacSystemFont"/>
                </a:rPr>
                <a:t> тварин для мене </a:t>
              </a:r>
              <a:r>
                <a:rPr lang="ru-RU" b="0" i="0" dirty="0" err="1">
                  <a:solidFill>
                    <a:srgbClr val="4A4A4A"/>
                  </a:solidFill>
                  <a:effectLst/>
                  <a:latin typeface="BlinkMacSystemFont"/>
                </a:rPr>
                <a:t>важливіше</a:t>
              </a:r>
              <a:r>
                <a:rPr lang="ru-RU" b="0" i="0" dirty="0">
                  <a:solidFill>
                    <a:srgbClr val="4A4A4A"/>
                  </a:solidFill>
                  <a:effectLst/>
                  <a:latin typeface="BlinkMacSystemFont"/>
                </a:rPr>
                <a:t>, </a:t>
              </a:r>
              <a:r>
                <a:rPr lang="ru-RU" b="0" i="0" dirty="0" err="1">
                  <a:solidFill>
                    <a:srgbClr val="4A4A4A"/>
                  </a:solidFill>
                  <a:effectLst/>
                  <a:latin typeface="BlinkMacSystemFont"/>
                </a:rPr>
                <a:t>ніж</a:t>
              </a:r>
              <a:r>
                <a:rPr lang="ru-RU" b="0" i="0" dirty="0">
                  <a:solidFill>
                    <a:srgbClr val="4A4A4A"/>
                  </a:solidFill>
                  <a:effectLst/>
                  <a:latin typeface="BlinkMacSystemFont"/>
                </a:rPr>
                <a:t> </a:t>
              </a:r>
              <a:r>
                <a:rPr lang="ru-RU" b="0" i="0" dirty="0" err="1">
                  <a:solidFill>
                    <a:srgbClr val="4A4A4A"/>
                  </a:solidFill>
                  <a:effectLst/>
                  <a:latin typeface="BlinkMacSystemFont"/>
                </a:rPr>
                <a:t>заклопотаність</a:t>
              </a:r>
              <a:r>
                <a:rPr lang="ru-RU" b="0" i="0" dirty="0">
                  <a:solidFill>
                    <a:srgbClr val="4A4A4A"/>
                  </a:solidFill>
                  <a:effectLst/>
                  <a:latin typeface="BlinkMacSystemFont"/>
                </a:rPr>
                <a:t> </a:t>
              </a:r>
              <a:r>
                <a:rPr lang="ru-RU" b="0" i="0" dirty="0" err="1">
                  <a:solidFill>
                    <a:srgbClr val="4A4A4A"/>
                  </a:solidFill>
                  <a:effectLst/>
                  <a:latin typeface="BlinkMacSystemFont"/>
                </a:rPr>
                <a:t>тим</a:t>
              </a:r>
              <a:r>
                <a:rPr lang="ru-RU" b="0" i="0" dirty="0">
                  <a:solidFill>
                    <a:srgbClr val="4A4A4A"/>
                  </a:solidFill>
                  <a:effectLst/>
                  <a:latin typeface="BlinkMacSystemFont"/>
                </a:rPr>
                <a:t>, </a:t>
              </a:r>
              <a:r>
                <a:rPr lang="ru-RU" b="0" i="0" dirty="0" err="1">
                  <a:solidFill>
                    <a:srgbClr val="4A4A4A"/>
                  </a:solidFill>
                  <a:effectLst/>
                  <a:latin typeface="BlinkMacSystemFont"/>
                </a:rPr>
                <a:t>чи</a:t>
              </a:r>
              <a:r>
                <a:rPr lang="ru-RU" b="0" i="0" dirty="0">
                  <a:solidFill>
                    <a:srgbClr val="4A4A4A"/>
                  </a:solidFill>
                  <a:effectLst/>
                  <a:latin typeface="BlinkMacSystemFont"/>
                </a:rPr>
                <a:t> мене </a:t>
              </a:r>
              <a:r>
                <a:rPr lang="ru-RU" b="0" i="0" dirty="0" err="1">
                  <a:solidFill>
                    <a:srgbClr val="4A4A4A"/>
                  </a:solidFill>
                  <a:effectLst/>
                  <a:latin typeface="BlinkMacSystemFont"/>
                </a:rPr>
                <a:t>висміюватимуть</a:t>
              </a:r>
              <a:r>
                <a:rPr lang="ru-RU" b="0" i="0" dirty="0">
                  <a:solidFill>
                    <a:srgbClr val="4A4A4A"/>
                  </a:solidFill>
                  <a:effectLst/>
                  <a:latin typeface="BlinkMacSystemFont"/>
                </a:rPr>
                <a:t>.</a:t>
              </a:r>
              <a:endParaRPr lang="uk-UA" i="1" u="sng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E537E9C-0131-4FCE-BA32-74EA2DD4FD92}"/>
                </a:ext>
              </a:extLst>
            </p:cNvPr>
            <p:cNvSpPr txBox="1"/>
            <p:nvPr/>
          </p:nvSpPr>
          <p:spPr>
            <a:xfrm>
              <a:off x="5799759" y="870467"/>
              <a:ext cx="116961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uk-UA" b="0" i="1" u="sng" dirty="0">
                  <a:solidFill>
                    <a:schemeClr val="accent1"/>
                  </a:solidFill>
                  <a:effectLst/>
                  <a:latin typeface="BlinkMacSystemFont"/>
                </a:rPr>
                <a:t>Еміль Золя</a:t>
              </a:r>
            </a:p>
          </p:txBody>
        </p:sp>
      </p:grpSp>
      <p:grpSp>
        <p:nvGrpSpPr>
          <p:cNvPr id="25" name="Групувати 24">
            <a:extLst>
              <a:ext uri="{FF2B5EF4-FFF2-40B4-BE49-F238E27FC236}">
                <a16:creationId xmlns:a16="http://schemas.microsoft.com/office/drawing/2014/main" id="{F1BDE3A7-8757-4A9A-93D0-C1D644B2229E}"/>
              </a:ext>
            </a:extLst>
          </p:cNvPr>
          <p:cNvGrpSpPr/>
          <p:nvPr/>
        </p:nvGrpSpPr>
        <p:grpSpPr>
          <a:xfrm>
            <a:off x="3900052" y="2019029"/>
            <a:ext cx="5182565" cy="1015663"/>
            <a:chOff x="2259957" y="1790020"/>
            <a:chExt cx="5182565" cy="101566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32B8E8D-FAC4-4646-A16E-BBC110F0BAA3}"/>
                </a:ext>
              </a:extLst>
            </p:cNvPr>
            <p:cNvSpPr txBox="1"/>
            <p:nvPr/>
          </p:nvSpPr>
          <p:spPr>
            <a:xfrm>
              <a:off x="2259957" y="1790020"/>
              <a:ext cx="5182565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i="0" dirty="0" err="1">
                  <a:effectLst/>
                  <a:latin typeface="BlinkMacSystemFont"/>
                </a:rPr>
                <a:t>Тварини</a:t>
              </a:r>
              <a:r>
                <a:rPr lang="ru-RU" i="0" dirty="0">
                  <a:effectLst/>
                  <a:latin typeface="BlinkMacSystemFont"/>
                </a:rPr>
                <a:t> – </a:t>
              </a:r>
              <a:r>
                <a:rPr lang="ru-RU" i="0" dirty="0" err="1">
                  <a:effectLst/>
                  <a:latin typeface="BlinkMacSystemFont"/>
                </a:rPr>
                <a:t>частина</a:t>
              </a:r>
              <a:r>
                <a:rPr lang="ru-RU" i="0" dirty="0">
                  <a:effectLst/>
                  <a:latin typeface="BlinkMacSystemFont"/>
                </a:rPr>
                <a:t> природного закону, вони </a:t>
              </a:r>
              <a:r>
                <a:rPr lang="ru-RU" i="0" dirty="0" err="1">
                  <a:effectLst/>
                  <a:latin typeface="BlinkMacSystemFont"/>
                </a:rPr>
                <a:t>мають</a:t>
              </a:r>
              <a:r>
                <a:rPr lang="ru-RU" i="0" dirty="0">
                  <a:effectLst/>
                  <a:latin typeface="BlinkMacSystemFont"/>
                </a:rPr>
                <a:t> </a:t>
              </a:r>
              <a:r>
                <a:rPr lang="ru-RU" i="0" dirty="0" err="1">
                  <a:effectLst/>
                  <a:latin typeface="BlinkMacSystemFont"/>
                </a:rPr>
                <a:t>свої</a:t>
              </a:r>
              <a:r>
                <a:rPr lang="ru-RU" i="0" dirty="0">
                  <a:effectLst/>
                  <a:latin typeface="BlinkMacSystemFont"/>
                </a:rPr>
                <a:t> права, тому </a:t>
              </a:r>
              <a:r>
                <a:rPr lang="ru-RU" i="0" dirty="0" err="1">
                  <a:effectLst/>
                  <a:latin typeface="BlinkMacSystemFont"/>
                </a:rPr>
                <a:t>що</a:t>
              </a:r>
              <a:r>
                <a:rPr lang="ru-RU" i="0" dirty="0">
                  <a:effectLst/>
                  <a:latin typeface="BlinkMacSystemFont"/>
                </a:rPr>
                <a:t> вони </a:t>
              </a:r>
              <a:r>
                <a:rPr lang="ru-RU" i="0" dirty="0" err="1">
                  <a:effectLst/>
                  <a:latin typeface="BlinkMacSystemFont"/>
                </a:rPr>
                <a:t>розумні</a:t>
              </a:r>
              <a:r>
                <a:rPr lang="ru-RU" i="0" dirty="0">
                  <a:effectLst/>
                  <a:latin typeface="BlinkMacSystemFont"/>
                </a:rPr>
                <a:t>.</a:t>
              </a:r>
              <a:endParaRPr lang="uk-UA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6C394FF-950F-4AEC-9A38-30CC64EB28CA}"/>
                </a:ext>
              </a:extLst>
            </p:cNvPr>
            <p:cNvSpPr txBox="1"/>
            <p:nvPr/>
          </p:nvSpPr>
          <p:spPr>
            <a:xfrm>
              <a:off x="5717865" y="2436351"/>
              <a:ext cx="172465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b="0" i="1" u="sng" dirty="0">
                  <a:solidFill>
                    <a:schemeClr val="accent1"/>
                  </a:solidFill>
                  <a:effectLst/>
                  <a:latin typeface="BlinkMacSystemFont"/>
                </a:rPr>
                <a:t>Жан-Жак Руссо</a:t>
              </a:r>
              <a:endParaRPr lang="uk-UA" i="1" u="sng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28" name="Групувати 27">
            <a:extLst>
              <a:ext uri="{FF2B5EF4-FFF2-40B4-BE49-F238E27FC236}">
                <a16:creationId xmlns:a16="http://schemas.microsoft.com/office/drawing/2014/main" id="{E48A855C-8A85-44F7-9EB2-9BC378D8CDF8}"/>
              </a:ext>
            </a:extLst>
          </p:cNvPr>
          <p:cNvGrpSpPr/>
          <p:nvPr/>
        </p:nvGrpSpPr>
        <p:grpSpPr>
          <a:xfrm>
            <a:off x="3900052" y="5386928"/>
            <a:ext cx="5527060" cy="1015663"/>
            <a:chOff x="6096000" y="3990753"/>
            <a:chExt cx="5527060" cy="101566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325FD3C-8920-4D83-931A-64E93F09A4F5}"/>
                </a:ext>
              </a:extLst>
            </p:cNvPr>
            <p:cNvSpPr txBox="1"/>
            <p:nvPr/>
          </p:nvSpPr>
          <p:spPr>
            <a:xfrm>
              <a:off x="6096000" y="3990753"/>
              <a:ext cx="538608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b="0" i="0" dirty="0" err="1">
                  <a:solidFill>
                    <a:srgbClr val="4A4A4A"/>
                  </a:solidFill>
                  <a:effectLst/>
                  <a:latin typeface="BlinkMacSystemFont"/>
                </a:rPr>
                <a:t>Тварини</a:t>
              </a:r>
              <a:r>
                <a:rPr lang="ru-RU" b="0" i="0" dirty="0">
                  <a:solidFill>
                    <a:srgbClr val="4A4A4A"/>
                  </a:solidFill>
                  <a:effectLst/>
                  <a:latin typeface="BlinkMacSystemFont"/>
                </a:rPr>
                <a:t> – </a:t>
              </a:r>
              <a:r>
                <a:rPr lang="ru-RU" b="0" i="0" dirty="0" err="1">
                  <a:solidFill>
                    <a:srgbClr val="4A4A4A"/>
                  </a:solidFill>
                  <a:effectLst/>
                  <a:latin typeface="BlinkMacSystemFont"/>
                </a:rPr>
                <a:t>дуже</a:t>
              </a:r>
              <a:r>
                <a:rPr lang="ru-RU" b="0" i="0" dirty="0">
                  <a:solidFill>
                    <a:srgbClr val="4A4A4A"/>
                  </a:solidFill>
                  <a:effectLst/>
                  <a:latin typeface="BlinkMacSystemFont"/>
                </a:rPr>
                <a:t> </a:t>
              </a:r>
              <a:r>
                <a:rPr lang="ru-RU" b="0" i="0" dirty="0" err="1">
                  <a:solidFill>
                    <a:srgbClr val="4A4A4A"/>
                  </a:solidFill>
                  <a:effectLst/>
                  <a:latin typeface="BlinkMacSystemFont"/>
                </a:rPr>
                <a:t>милі</a:t>
              </a:r>
              <a:r>
                <a:rPr lang="ru-RU" b="0" i="0" dirty="0">
                  <a:solidFill>
                    <a:srgbClr val="4A4A4A"/>
                  </a:solidFill>
                  <a:effectLst/>
                  <a:latin typeface="BlinkMacSystemFont"/>
                </a:rPr>
                <a:t> </a:t>
              </a:r>
              <a:r>
                <a:rPr lang="ru-RU" b="0" i="0" dirty="0" err="1">
                  <a:solidFill>
                    <a:srgbClr val="4A4A4A"/>
                  </a:solidFill>
                  <a:effectLst/>
                  <a:latin typeface="BlinkMacSystemFont"/>
                </a:rPr>
                <a:t>друзі</a:t>
              </a:r>
              <a:r>
                <a:rPr lang="ru-RU" b="0" i="0" dirty="0">
                  <a:solidFill>
                    <a:srgbClr val="4A4A4A"/>
                  </a:solidFill>
                  <a:effectLst/>
                  <a:latin typeface="BlinkMacSystemFont"/>
                </a:rPr>
                <a:t>: не </a:t>
              </a:r>
              <a:r>
                <a:rPr lang="ru-RU" b="0" i="0" dirty="0" err="1">
                  <a:solidFill>
                    <a:srgbClr val="4A4A4A"/>
                  </a:solidFill>
                  <a:effectLst/>
                  <a:latin typeface="BlinkMacSystemFont"/>
                </a:rPr>
                <a:t>ставлять</a:t>
              </a:r>
              <a:r>
                <a:rPr lang="ru-RU" b="0" i="0" dirty="0">
                  <a:solidFill>
                    <a:srgbClr val="4A4A4A"/>
                  </a:solidFill>
                  <a:effectLst/>
                  <a:latin typeface="BlinkMacSystemFont"/>
                </a:rPr>
                <a:t> </a:t>
              </a:r>
              <a:r>
                <a:rPr lang="ru-RU" b="0" i="0" dirty="0" err="1">
                  <a:solidFill>
                    <a:srgbClr val="4A4A4A"/>
                  </a:solidFill>
                  <a:effectLst/>
                  <a:latin typeface="BlinkMacSystemFont"/>
                </a:rPr>
                <a:t>питань</a:t>
              </a:r>
              <a:r>
                <a:rPr lang="ru-RU" b="0" i="0" dirty="0">
                  <a:solidFill>
                    <a:srgbClr val="4A4A4A"/>
                  </a:solidFill>
                  <a:effectLst/>
                  <a:latin typeface="BlinkMacSystemFont"/>
                </a:rPr>
                <a:t> і не </a:t>
              </a:r>
              <a:r>
                <a:rPr lang="ru-RU" b="0" i="0" dirty="0" err="1">
                  <a:solidFill>
                    <a:srgbClr val="4A4A4A"/>
                  </a:solidFill>
                  <a:effectLst/>
                  <a:latin typeface="BlinkMacSystemFont"/>
                </a:rPr>
                <a:t>критикують</a:t>
              </a:r>
              <a:r>
                <a:rPr lang="ru-RU" b="0" i="0" dirty="0">
                  <a:solidFill>
                    <a:srgbClr val="4A4A4A"/>
                  </a:solidFill>
                  <a:effectLst/>
                  <a:latin typeface="BlinkMacSystemFont"/>
                </a:rPr>
                <a:t>.</a:t>
              </a:r>
              <a:endParaRPr lang="uk-UA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E66856C-9AC2-4D29-A75B-988DFA894A60}"/>
                </a:ext>
              </a:extLst>
            </p:cNvPr>
            <p:cNvSpPr txBox="1"/>
            <p:nvPr/>
          </p:nvSpPr>
          <p:spPr>
            <a:xfrm>
              <a:off x="9769852" y="4637084"/>
              <a:ext cx="185320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uk-UA" b="0" i="1" u="sng" dirty="0">
                  <a:solidFill>
                    <a:schemeClr val="accent1"/>
                  </a:solidFill>
                  <a:effectLst/>
                  <a:latin typeface="BlinkMacSystemFont"/>
                </a:rPr>
                <a:t>Джордж Еліот</a:t>
              </a:r>
              <a:endParaRPr lang="uk-UA" i="1" u="sng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31" name="Групувати 30">
            <a:extLst>
              <a:ext uri="{FF2B5EF4-FFF2-40B4-BE49-F238E27FC236}">
                <a16:creationId xmlns:a16="http://schemas.microsoft.com/office/drawing/2014/main" id="{C3F08C34-26D9-4FB5-B3DF-E9439D9F6D3E}"/>
              </a:ext>
            </a:extLst>
          </p:cNvPr>
          <p:cNvGrpSpPr/>
          <p:nvPr/>
        </p:nvGrpSpPr>
        <p:grpSpPr>
          <a:xfrm>
            <a:off x="790536" y="3719557"/>
            <a:ext cx="3980229" cy="923330"/>
            <a:chOff x="790536" y="3028063"/>
            <a:chExt cx="3980229" cy="92333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9A8F4E0-C78F-4CE8-9AD5-177A004C3F36}"/>
                </a:ext>
              </a:extLst>
            </p:cNvPr>
            <p:cNvSpPr txBox="1"/>
            <p:nvPr/>
          </p:nvSpPr>
          <p:spPr>
            <a:xfrm>
              <a:off x="790536" y="3028063"/>
              <a:ext cx="397823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b="0" i="0" dirty="0" err="1">
                  <a:effectLst/>
                  <a:latin typeface="BlinkMacSystemFont"/>
                </a:rPr>
                <a:t>Хто</a:t>
              </a:r>
              <a:r>
                <a:rPr lang="ru-RU" b="0" i="0" dirty="0">
                  <a:effectLst/>
                  <a:latin typeface="BlinkMacSystemFont"/>
                </a:rPr>
                <a:t> </a:t>
              </a:r>
              <a:r>
                <a:rPr lang="ru-RU" b="0" i="0" dirty="0" err="1">
                  <a:effectLst/>
                  <a:latin typeface="BlinkMacSystemFont"/>
                </a:rPr>
                <a:t>годує</a:t>
              </a:r>
              <a:r>
                <a:rPr lang="ru-RU" b="0" i="0" dirty="0">
                  <a:effectLst/>
                  <a:latin typeface="BlinkMacSystemFont"/>
                </a:rPr>
                <a:t> </a:t>
              </a:r>
              <a:r>
                <a:rPr lang="ru-RU" b="0" i="0" dirty="0" err="1">
                  <a:effectLst/>
                  <a:latin typeface="BlinkMacSystemFont"/>
                </a:rPr>
                <a:t>голодну</a:t>
              </a:r>
              <a:r>
                <a:rPr lang="ru-RU" b="0" i="0" dirty="0">
                  <a:effectLst/>
                  <a:latin typeface="BlinkMacSystemFont"/>
                </a:rPr>
                <a:t> тварину, той живить свою </a:t>
              </a:r>
              <a:r>
                <a:rPr lang="ru-RU" b="0" i="0" dirty="0" err="1">
                  <a:effectLst/>
                  <a:latin typeface="BlinkMacSystemFont"/>
                </a:rPr>
                <a:t>власну</a:t>
              </a:r>
              <a:r>
                <a:rPr lang="ru-RU" b="0" i="0" dirty="0">
                  <a:effectLst/>
                  <a:latin typeface="BlinkMacSystemFont"/>
                </a:rPr>
                <a:t> душу.</a:t>
              </a:r>
              <a:br>
                <a:rPr lang="ru-RU" dirty="0"/>
              </a:br>
              <a:endParaRPr lang="uk-UA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9B000D7-F344-4687-BAFB-5C038BBB6781}"/>
                </a:ext>
              </a:extLst>
            </p:cNvPr>
            <p:cNvSpPr txBox="1"/>
            <p:nvPr/>
          </p:nvSpPr>
          <p:spPr>
            <a:xfrm>
              <a:off x="3315249" y="3582061"/>
              <a:ext cx="145551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ru-RU" b="0" i="1" u="sng" dirty="0" err="1">
                  <a:solidFill>
                    <a:schemeClr val="accent1"/>
                  </a:solidFill>
                  <a:effectLst/>
                  <a:latin typeface="BlinkMacSystemFont"/>
                </a:rPr>
                <a:t>Чарлі</a:t>
              </a:r>
              <a:r>
                <a:rPr lang="ru-RU" b="0" i="1" u="sng" dirty="0">
                  <a:solidFill>
                    <a:schemeClr val="accent1"/>
                  </a:solidFill>
                  <a:effectLst/>
                  <a:latin typeface="BlinkMacSystemFont"/>
                </a:rPr>
                <a:t> </a:t>
              </a:r>
              <a:r>
                <a:rPr lang="ru-RU" b="0" i="1" u="sng" dirty="0" err="1">
                  <a:solidFill>
                    <a:schemeClr val="accent1"/>
                  </a:solidFill>
                  <a:effectLst/>
                  <a:latin typeface="BlinkMacSystemFont"/>
                </a:rPr>
                <a:t>Чаплін</a:t>
              </a:r>
              <a:endParaRPr lang="uk-UA" i="1" u="sng" dirty="0">
                <a:solidFill>
                  <a:schemeClr val="accent1"/>
                </a:solidFill>
              </a:endParaRPr>
            </a:p>
          </p:txBody>
        </p:sp>
      </p:grpSp>
      <p:pic>
        <p:nvPicPr>
          <p:cNvPr id="33" name="Рисунок 32" descr="Зображення, що містить собака, надворі, коричневий, дерев’яний&#10;&#10;Автоматично згенерований опис">
            <a:extLst>
              <a:ext uri="{FF2B5EF4-FFF2-40B4-BE49-F238E27FC236}">
                <a16:creationId xmlns:a16="http://schemas.microsoft.com/office/drawing/2014/main" id="{709FE039-A74B-427A-B8D7-519954AF2D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499" y="1271307"/>
            <a:ext cx="2818954" cy="2224748"/>
          </a:xfrm>
          <a:prstGeom prst="ellipse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35" name="Рисунок 34" descr="Зображення, що містить кіт, ссавець, кладе, лежить&#10;&#10;Автоматично згенерований опис">
            <a:extLst>
              <a:ext uri="{FF2B5EF4-FFF2-40B4-BE49-F238E27FC236}">
                <a16:creationId xmlns:a16="http://schemas.microsoft.com/office/drawing/2014/main" id="{1CB939A2-427D-4E30-AA6F-BB87EFDAD1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352" y="4511718"/>
            <a:ext cx="2818954" cy="2224748"/>
          </a:xfrm>
          <a:prstGeom prst="ellipse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39" name="Рисунок 38" descr="Зображення, що містить ссавець&#10;&#10;Автоматично згенерований опис">
            <a:extLst>
              <a:ext uri="{FF2B5EF4-FFF2-40B4-BE49-F238E27FC236}">
                <a16:creationId xmlns:a16="http://schemas.microsoft.com/office/drawing/2014/main" id="{1B41685B-1DD2-4D75-A96C-1149AD857B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95600" y="2924469"/>
            <a:ext cx="2818954" cy="2207073"/>
          </a:xfrm>
          <a:prstGeom prst="ellipse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15" name="Прямокутник 14">
            <a:extLst>
              <a:ext uri="{FF2B5EF4-FFF2-40B4-BE49-F238E27FC236}">
                <a16:creationId xmlns:a16="http://schemas.microsoft.com/office/drawing/2014/main" id="{76D4BFC2-69CA-4ED6-89E7-A9ADB571E7A4}"/>
              </a:ext>
            </a:extLst>
          </p:cNvPr>
          <p:cNvSpPr/>
          <p:nvPr/>
        </p:nvSpPr>
        <p:spPr>
          <a:xfrm>
            <a:off x="9510229" y="2755842"/>
            <a:ext cx="2223829" cy="1331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91440" rtlCol="0" anchor="ctr"/>
          <a:lstStyle/>
          <a:p>
            <a:pPr algn="ctr" rtl="0">
              <a:defRPr sz="10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800" b="1" dirty="0" err="1">
                <a:solidFill>
                  <a:schemeClr val="bg1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Love&amp;Pets</a:t>
            </a:r>
            <a:endParaRPr lang="uk-UA" sz="2800" dirty="0"/>
          </a:p>
        </p:txBody>
      </p:sp>
    </p:spTree>
    <p:extLst>
      <p:ext uri="{BB962C8B-B14F-4D97-AF65-F5344CB8AC3E}">
        <p14:creationId xmlns:p14="http://schemas.microsoft.com/office/powerpoint/2010/main" val="138922287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0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Fashion Brochure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0C0C0C"/>
      </a:accent2>
      <a:accent3>
        <a:srgbClr val="595959"/>
      </a:accent3>
      <a:accent4>
        <a:srgbClr val="F9D5E9"/>
      </a:accent4>
      <a:accent5>
        <a:srgbClr val="EE81BD"/>
      </a:accent5>
      <a:accent6>
        <a:srgbClr val="D54773"/>
      </a:accent6>
      <a:hlink>
        <a:srgbClr val="C830CC"/>
      </a:hlink>
      <a:folHlink>
        <a:srgbClr val="8C8C8C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54238_TF16411254" id="{093B4489-FE0A-4379-A69E-A084C580B7F6}" vid="{9733212B-966B-4711-8C52-2595B6DC0235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215998C-280A-471A-8BB1-CDC2B95FC2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71DA07E-9A1F-402C-A357-ABD24F8C703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6D0B596E-8E5F-4DB7-9C0B-A416410C0FA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Сучасна презентація</Template>
  <TotalTime>549</TotalTime>
  <Words>430</Words>
  <Application>Microsoft Office PowerPoint</Application>
  <PresentationFormat>Широкий екран</PresentationFormat>
  <Paragraphs>85</Paragraphs>
  <Slides>10</Slides>
  <Notes>10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10</vt:i4>
      </vt:variant>
    </vt:vector>
  </HeadingPairs>
  <TitlesOfParts>
    <vt:vector size="18" baseType="lpstr">
      <vt:lpstr>Arial</vt:lpstr>
      <vt:lpstr>Bebas</vt:lpstr>
      <vt:lpstr>BlinkMacSystemFont</vt:lpstr>
      <vt:lpstr>Calibri</vt:lpstr>
      <vt:lpstr>Calibri Light</vt:lpstr>
      <vt:lpstr>Gill Sans</vt:lpstr>
      <vt:lpstr>Wingdings</vt:lpstr>
      <vt:lpstr>Тема Office</vt:lpstr>
      <vt:lpstr>Love&amp;Pets</vt:lpstr>
      <vt:lpstr>Ціль аплікації</vt:lpstr>
      <vt:lpstr>Проблеми, які вирішує</vt:lpstr>
      <vt:lpstr>Типи користувачів</vt:lpstr>
      <vt:lpstr>Основні вимоги</vt:lpstr>
      <vt:lpstr>Переваги</vt:lpstr>
      <vt:lpstr>Недоліки</vt:lpstr>
      <vt:lpstr>Основний функціонал</vt:lpstr>
      <vt:lpstr>Слайд з великим фото</vt:lpstr>
      <vt:lpstr>ДЯКУЄМО ЗА УВАГУ!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Love&amp;Pets</dc:title>
  <dc:creator>Ірина Слобода</dc:creator>
  <cp:lastModifiedBy>Ірина Слобода</cp:lastModifiedBy>
  <cp:revision>59</cp:revision>
  <dcterms:created xsi:type="dcterms:W3CDTF">2021-09-11T10:32:45Z</dcterms:created>
  <dcterms:modified xsi:type="dcterms:W3CDTF">2021-11-18T19:32:19Z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